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3"/>
  </p:notesMasterIdLst>
  <p:sldIdLst>
    <p:sldId id="259" r:id="rId2"/>
    <p:sldId id="257" r:id="rId3"/>
    <p:sldId id="262" r:id="rId4"/>
    <p:sldId id="260" r:id="rId5"/>
    <p:sldId id="263" r:id="rId6"/>
    <p:sldId id="264" r:id="rId7"/>
    <p:sldId id="265" r:id="rId8"/>
    <p:sldId id="266" r:id="rId9"/>
    <p:sldId id="267" r:id="rId10"/>
    <p:sldId id="268" r:id="rId11"/>
    <p:sldId id="261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720AECF-1E2E-4646-B74E-888138AB2CAD}" v="3" dt="2024-10-18T02:31:53.26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161" d="100"/>
          <a:sy n="161" d="100"/>
        </p:scale>
        <p:origin x="232" y="10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HAN MANUEL CALLOMAMANI BUENDIA" userId="b5a264c6-7fa2-4f26-bd27-94136e7677fb" providerId="ADAL" clId="{9720AECF-1E2E-4646-B74E-888138AB2CAD}"/>
    <pc:docChg chg="undo redo custSel addSld modSld">
      <pc:chgData name="JOHAN MANUEL CALLOMAMANI BUENDIA" userId="b5a264c6-7fa2-4f26-bd27-94136e7677fb" providerId="ADAL" clId="{9720AECF-1E2E-4646-B74E-888138AB2CAD}" dt="2024-10-18T02:33:25.942" v="88" actId="20577"/>
      <pc:docMkLst>
        <pc:docMk/>
      </pc:docMkLst>
      <pc:sldChg chg="modSp mod">
        <pc:chgData name="JOHAN MANUEL CALLOMAMANI BUENDIA" userId="b5a264c6-7fa2-4f26-bd27-94136e7677fb" providerId="ADAL" clId="{9720AECF-1E2E-4646-B74E-888138AB2CAD}" dt="2024-10-18T02:33:25.942" v="88" actId="20577"/>
        <pc:sldMkLst>
          <pc:docMk/>
          <pc:sldMk cId="2083540432" sldId="261"/>
        </pc:sldMkLst>
        <pc:spChg chg="mod">
          <ac:chgData name="JOHAN MANUEL CALLOMAMANI BUENDIA" userId="b5a264c6-7fa2-4f26-bd27-94136e7677fb" providerId="ADAL" clId="{9720AECF-1E2E-4646-B74E-888138AB2CAD}" dt="2024-10-18T02:33:25.942" v="88" actId="20577"/>
          <ac:spMkLst>
            <pc:docMk/>
            <pc:sldMk cId="2083540432" sldId="261"/>
            <ac:spMk id="17" creationId="{87AC4296-B417-E36A-1CAE-7DD92F6482D8}"/>
          </ac:spMkLst>
        </pc:spChg>
        <pc:spChg chg="mod">
          <ac:chgData name="JOHAN MANUEL CALLOMAMANI BUENDIA" userId="b5a264c6-7fa2-4f26-bd27-94136e7677fb" providerId="ADAL" clId="{9720AECF-1E2E-4646-B74E-888138AB2CAD}" dt="2024-10-18T01:36:43.861" v="6" actId="20577"/>
          <ac:spMkLst>
            <pc:docMk/>
            <pc:sldMk cId="2083540432" sldId="261"/>
            <ac:spMk id="18" creationId="{1FA2ABBF-6134-BCAE-169E-1BEE5010D216}"/>
          </ac:spMkLst>
        </pc:spChg>
      </pc:sldChg>
      <pc:sldChg chg="addSp modSp new mod">
        <pc:chgData name="JOHAN MANUEL CALLOMAMANI BUENDIA" userId="b5a264c6-7fa2-4f26-bd27-94136e7677fb" providerId="ADAL" clId="{9720AECF-1E2E-4646-B74E-888138AB2CAD}" dt="2024-10-18T02:29:31.689" v="37" actId="1076"/>
        <pc:sldMkLst>
          <pc:docMk/>
          <pc:sldMk cId="1243332093" sldId="266"/>
        </pc:sldMkLst>
        <pc:spChg chg="add mod">
          <ac:chgData name="JOHAN MANUEL CALLOMAMANI BUENDIA" userId="b5a264c6-7fa2-4f26-bd27-94136e7677fb" providerId="ADAL" clId="{9720AECF-1E2E-4646-B74E-888138AB2CAD}" dt="2024-10-18T02:28:12.302" v="17" actId="20577"/>
          <ac:spMkLst>
            <pc:docMk/>
            <pc:sldMk cId="1243332093" sldId="266"/>
            <ac:spMk id="2" creationId="{9FFFE02B-758B-94C9-DFF9-1469BFD8802B}"/>
          </ac:spMkLst>
        </pc:spChg>
        <pc:picChg chg="add mod">
          <ac:chgData name="JOHAN MANUEL CALLOMAMANI BUENDIA" userId="b5a264c6-7fa2-4f26-bd27-94136e7677fb" providerId="ADAL" clId="{9720AECF-1E2E-4646-B74E-888138AB2CAD}" dt="2024-10-18T02:29:15.046" v="31" actId="1076"/>
          <ac:picMkLst>
            <pc:docMk/>
            <pc:sldMk cId="1243332093" sldId="266"/>
            <ac:picMk id="4" creationId="{5C29366E-96EA-4886-D8A3-25473B1C042A}"/>
          </ac:picMkLst>
        </pc:picChg>
        <pc:picChg chg="add mod">
          <ac:chgData name="JOHAN MANUEL CALLOMAMANI BUENDIA" userId="b5a264c6-7fa2-4f26-bd27-94136e7677fb" providerId="ADAL" clId="{9720AECF-1E2E-4646-B74E-888138AB2CAD}" dt="2024-10-18T02:29:16.547" v="32" actId="1076"/>
          <ac:picMkLst>
            <pc:docMk/>
            <pc:sldMk cId="1243332093" sldId="266"/>
            <ac:picMk id="6" creationId="{9C85D6ED-E5A0-F04B-D185-57B8E3A1A563}"/>
          </ac:picMkLst>
        </pc:picChg>
        <pc:picChg chg="add mod">
          <ac:chgData name="JOHAN MANUEL CALLOMAMANI BUENDIA" userId="b5a264c6-7fa2-4f26-bd27-94136e7677fb" providerId="ADAL" clId="{9720AECF-1E2E-4646-B74E-888138AB2CAD}" dt="2024-10-18T02:29:18.272" v="33" actId="1076"/>
          <ac:picMkLst>
            <pc:docMk/>
            <pc:sldMk cId="1243332093" sldId="266"/>
            <ac:picMk id="8" creationId="{B1EF5474-8149-24B9-7979-2E3F15A5951A}"/>
          </ac:picMkLst>
        </pc:picChg>
        <pc:picChg chg="add mod">
          <ac:chgData name="JOHAN MANUEL CALLOMAMANI BUENDIA" userId="b5a264c6-7fa2-4f26-bd27-94136e7677fb" providerId="ADAL" clId="{9720AECF-1E2E-4646-B74E-888138AB2CAD}" dt="2024-10-18T02:29:31.689" v="37" actId="1076"/>
          <ac:picMkLst>
            <pc:docMk/>
            <pc:sldMk cId="1243332093" sldId="266"/>
            <ac:picMk id="10" creationId="{4C93F3A9-6FC1-DEF6-07B2-5CCA9ED77809}"/>
          </ac:picMkLst>
        </pc:picChg>
      </pc:sldChg>
      <pc:sldChg chg="addSp modSp new mod">
        <pc:chgData name="JOHAN MANUEL CALLOMAMANI BUENDIA" userId="b5a264c6-7fa2-4f26-bd27-94136e7677fb" providerId="ADAL" clId="{9720AECF-1E2E-4646-B74E-888138AB2CAD}" dt="2024-10-18T02:31:46.680" v="61" actId="1076"/>
        <pc:sldMkLst>
          <pc:docMk/>
          <pc:sldMk cId="1387966242" sldId="267"/>
        </pc:sldMkLst>
        <pc:spChg chg="add mod">
          <ac:chgData name="JOHAN MANUEL CALLOMAMANI BUENDIA" userId="b5a264c6-7fa2-4f26-bd27-94136e7677fb" providerId="ADAL" clId="{9720AECF-1E2E-4646-B74E-888138AB2CAD}" dt="2024-10-18T02:30:30.306" v="42"/>
          <ac:spMkLst>
            <pc:docMk/>
            <pc:sldMk cId="1387966242" sldId="267"/>
            <ac:spMk id="2" creationId="{3292E7E0-6532-BCFA-79A8-3F1F2DB8E21B}"/>
          </ac:spMkLst>
        </pc:spChg>
        <pc:picChg chg="add mod">
          <ac:chgData name="JOHAN MANUEL CALLOMAMANI BUENDIA" userId="b5a264c6-7fa2-4f26-bd27-94136e7677fb" providerId="ADAL" clId="{9720AECF-1E2E-4646-B74E-888138AB2CAD}" dt="2024-10-18T02:30:50.768" v="45" actId="1076"/>
          <ac:picMkLst>
            <pc:docMk/>
            <pc:sldMk cId="1387966242" sldId="267"/>
            <ac:picMk id="4" creationId="{61CB789A-681F-D314-6141-5B8599211695}"/>
          </ac:picMkLst>
        </pc:picChg>
        <pc:picChg chg="add mod">
          <ac:chgData name="JOHAN MANUEL CALLOMAMANI BUENDIA" userId="b5a264c6-7fa2-4f26-bd27-94136e7677fb" providerId="ADAL" clId="{9720AECF-1E2E-4646-B74E-888138AB2CAD}" dt="2024-10-18T02:31:33.232" v="57" actId="14100"/>
          <ac:picMkLst>
            <pc:docMk/>
            <pc:sldMk cId="1387966242" sldId="267"/>
            <ac:picMk id="6" creationId="{180217F4-BBFD-0634-2D21-D29B8775CD7B}"/>
          </ac:picMkLst>
        </pc:picChg>
        <pc:picChg chg="add mod">
          <ac:chgData name="JOHAN MANUEL CALLOMAMANI BUENDIA" userId="b5a264c6-7fa2-4f26-bd27-94136e7677fb" providerId="ADAL" clId="{9720AECF-1E2E-4646-B74E-888138AB2CAD}" dt="2024-10-18T02:31:34.995" v="58" actId="1076"/>
          <ac:picMkLst>
            <pc:docMk/>
            <pc:sldMk cId="1387966242" sldId="267"/>
            <ac:picMk id="8" creationId="{595744B9-8632-C94F-1BBB-D0282BC41AE2}"/>
          </ac:picMkLst>
        </pc:picChg>
        <pc:picChg chg="add mod">
          <ac:chgData name="JOHAN MANUEL CALLOMAMANI BUENDIA" userId="b5a264c6-7fa2-4f26-bd27-94136e7677fb" providerId="ADAL" clId="{9720AECF-1E2E-4646-B74E-888138AB2CAD}" dt="2024-10-18T02:31:46.680" v="61" actId="1076"/>
          <ac:picMkLst>
            <pc:docMk/>
            <pc:sldMk cId="1387966242" sldId="267"/>
            <ac:picMk id="10" creationId="{7301765E-0BA6-9CEF-8ABE-4D3B70FC667B}"/>
          </ac:picMkLst>
        </pc:picChg>
      </pc:sldChg>
      <pc:sldChg chg="addSp modSp new mod">
        <pc:chgData name="JOHAN MANUEL CALLOMAMANI BUENDIA" userId="b5a264c6-7fa2-4f26-bd27-94136e7677fb" providerId="ADAL" clId="{9720AECF-1E2E-4646-B74E-888138AB2CAD}" dt="2024-10-18T02:33:15.958" v="86" actId="14100"/>
        <pc:sldMkLst>
          <pc:docMk/>
          <pc:sldMk cId="2139938716" sldId="268"/>
        </pc:sldMkLst>
        <pc:spChg chg="add mod">
          <ac:chgData name="JOHAN MANUEL CALLOMAMANI BUENDIA" userId="b5a264c6-7fa2-4f26-bd27-94136e7677fb" providerId="ADAL" clId="{9720AECF-1E2E-4646-B74E-888138AB2CAD}" dt="2024-10-18T02:32:05.657" v="68"/>
          <ac:spMkLst>
            <pc:docMk/>
            <pc:sldMk cId="2139938716" sldId="268"/>
            <ac:spMk id="2" creationId="{CEE915D6-8546-9BE2-CE41-E228E4F7A922}"/>
          </ac:spMkLst>
        </pc:spChg>
        <pc:picChg chg="add mod">
          <ac:chgData name="JOHAN MANUEL CALLOMAMANI BUENDIA" userId="b5a264c6-7fa2-4f26-bd27-94136e7677fb" providerId="ADAL" clId="{9720AECF-1E2E-4646-B74E-888138AB2CAD}" dt="2024-10-18T02:32:30.141" v="72" actId="1076"/>
          <ac:picMkLst>
            <pc:docMk/>
            <pc:sldMk cId="2139938716" sldId="268"/>
            <ac:picMk id="4" creationId="{64EBC824-D5D0-9075-6632-559EE781E272}"/>
          </ac:picMkLst>
        </pc:picChg>
        <pc:picChg chg="add mod">
          <ac:chgData name="JOHAN MANUEL CALLOMAMANI BUENDIA" userId="b5a264c6-7fa2-4f26-bd27-94136e7677fb" providerId="ADAL" clId="{9720AECF-1E2E-4646-B74E-888138AB2CAD}" dt="2024-10-18T02:32:45.448" v="78" actId="14100"/>
          <ac:picMkLst>
            <pc:docMk/>
            <pc:sldMk cId="2139938716" sldId="268"/>
            <ac:picMk id="6" creationId="{2E93B500-5542-A749-571F-4D977AD0D904}"/>
          </ac:picMkLst>
        </pc:picChg>
        <pc:picChg chg="add mod">
          <ac:chgData name="JOHAN MANUEL CALLOMAMANI BUENDIA" userId="b5a264c6-7fa2-4f26-bd27-94136e7677fb" providerId="ADAL" clId="{9720AECF-1E2E-4646-B74E-888138AB2CAD}" dt="2024-10-18T02:32:59.098" v="81" actId="1076"/>
          <ac:picMkLst>
            <pc:docMk/>
            <pc:sldMk cId="2139938716" sldId="268"/>
            <ac:picMk id="8" creationId="{B77415A2-D7F8-C078-E3C9-7C3825E50135}"/>
          </ac:picMkLst>
        </pc:picChg>
        <pc:picChg chg="add mod">
          <ac:chgData name="JOHAN MANUEL CALLOMAMANI BUENDIA" userId="b5a264c6-7fa2-4f26-bd27-94136e7677fb" providerId="ADAL" clId="{9720AECF-1E2E-4646-B74E-888138AB2CAD}" dt="2024-10-18T02:33:15.958" v="86" actId="14100"/>
          <ac:picMkLst>
            <pc:docMk/>
            <pc:sldMk cId="2139938716" sldId="268"/>
            <ac:picMk id="10" creationId="{31DF99DD-69CA-68F0-79D3-83A2F7F4C644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PE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C31C5A-7A9C-4FEB-8EE3-3557237A0410}" type="datetimeFigureOut">
              <a:rPr lang="es-PE" smtClean="0"/>
              <a:t>17/10/2024</a:t>
            </a:fld>
            <a:endParaRPr lang="es-PE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PE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P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AECBA9-4AB6-47E5-B8A2-B5A38E473096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9744552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1041E6BD-EF70-4B36-BF9C-23FBB1749EF0}" type="datetimeFigureOut">
              <a:rPr lang="es-PE" smtClean="0"/>
              <a:t>17/10/2024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CED8C-B9CC-40A0-BF36-B522C2F15E4A}" type="slidenum">
              <a:rPr lang="es-PE" smtClean="0"/>
              <a:t>‹#›</a:t>
            </a:fld>
            <a:endParaRPr lang="es-PE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38099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1E6BD-EF70-4B36-BF9C-23FBB1749EF0}" type="datetimeFigureOut">
              <a:rPr lang="es-PE" smtClean="0"/>
              <a:t>17/10/2024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CED8C-B9CC-40A0-BF36-B522C2F15E4A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7698286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1E6BD-EF70-4B36-BF9C-23FBB1749EF0}" type="datetimeFigureOut">
              <a:rPr lang="es-PE" smtClean="0"/>
              <a:t>17/10/2024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CED8C-B9CC-40A0-BF36-B522C2F15E4A}" type="slidenum">
              <a:rPr lang="es-PE" smtClean="0"/>
              <a:t>‹#›</a:t>
            </a:fld>
            <a:endParaRPr lang="es-PE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19051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1E6BD-EF70-4B36-BF9C-23FBB1749EF0}" type="datetimeFigureOut">
              <a:rPr lang="es-PE" smtClean="0"/>
              <a:t>17/10/2024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CED8C-B9CC-40A0-BF36-B522C2F15E4A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078892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1E6BD-EF70-4B36-BF9C-23FBB1749EF0}" type="datetimeFigureOut">
              <a:rPr lang="es-PE" smtClean="0"/>
              <a:t>17/10/2024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CED8C-B9CC-40A0-BF36-B522C2F15E4A}" type="slidenum">
              <a:rPr lang="es-PE" smtClean="0"/>
              <a:t>‹#›</a:t>
            </a:fld>
            <a:endParaRPr lang="es-PE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13384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1E6BD-EF70-4B36-BF9C-23FBB1749EF0}" type="datetimeFigureOut">
              <a:rPr lang="es-PE" smtClean="0"/>
              <a:t>17/10/2024</a:t>
            </a:fld>
            <a:endParaRPr lang="es-P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CED8C-B9CC-40A0-BF36-B522C2F15E4A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4671383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1E6BD-EF70-4B36-BF9C-23FBB1749EF0}" type="datetimeFigureOut">
              <a:rPr lang="es-PE" smtClean="0"/>
              <a:t>17/10/2024</a:t>
            </a:fld>
            <a:endParaRPr lang="es-P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CED8C-B9CC-40A0-BF36-B522C2F15E4A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5435786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1E6BD-EF70-4B36-BF9C-23FBB1749EF0}" type="datetimeFigureOut">
              <a:rPr lang="es-PE" smtClean="0"/>
              <a:t>17/10/2024</a:t>
            </a:fld>
            <a:endParaRPr lang="es-P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CED8C-B9CC-40A0-BF36-B522C2F15E4A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4977537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1E6BD-EF70-4B36-BF9C-23FBB1749EF0}" type="datetimeFigureOut">
              <a:rPr lang="es-PE" smtClean="0"/>
              <a:t>17/10/2024</a:t>
            </a:fld>
            <a:endParaRPr lang="es-P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CED8C-B9CC-40A0-BF36-B522C2F15E4A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129483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1E6BD-EF70-4B36-BF9C-23FBB1749EF0}" type="datetimeFigureOut">
              <a:rPr lang="es-PE" smtClean="0"/>
              <a:t>17/10/2024</a:t>
            </a:fld>
            <a:endParaRPr lang="es-P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CED8C-B9CC-40A0-BF36-B522C2F15E4A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2221061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1E6BD-EF70-4B36-BF9C-23FBB1749EF0}" type="datetimeFigureOut">
              <a:rPr lang="es-PE" smtClean="0"/>
              <a:t>17/10/2024</a:t>
            </a:fld>
            <a:endParaRPr lang="es-P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CED8C-B9CC-40A0-BF36-B522C2F15E4A}" type="slidenum">
              <a:rPr lang="es-PE" smtClean="0"/>
              <a:t>‹#›</a:t>
            </a:fld>
            <a:endParaRPr lang="es-PE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57337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1041E6BD-EF70-4B36-BF9C-23FBB1749EF0}" type="datetimeFigureOut">
              <a:rPr lang="es-PE" smtClean="0"/>
              <a:t>17/10/2024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670CED8C-B9CC-40A0-BF36-B522C2F15E4A}" type="slidenum">
              <a:rPr lang="es-PE" smtClean="0"/>
              <a:t>‹#›</a:t>
            </a:fld>
            <a:endParaRPr lang="es-PE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02253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F4B8061B-CB2A-FD08-B85B-BC9407FB89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8857" y="701323"/>
            <a:ext cx="8818399" cy="3429001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1A34DC9F-DF68-DB81-DBDD-66D31FB729F4}"/>
              </a:ext>
            </a:extLst>
          </p:cNvPr>
          <p:cNvSpPr txBox="1"/>
          <p:nvPr/>
        </p:nvSpPr>
        <p:spPr>
          <a:xfrm>
            <a:off x="1828799" y="4472890"/>
            <a:ext cx="9042401" cy="5457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</a:pPr>
            <a:r>
              <a:rPr lang="es-PE" sz="2800" b="1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MIA-207 Redes Neuronales y Aprendizaje Profundo</a:t>
            </a:r>
            <a:endParaRPr lang="es-PE" sz="24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122D5B80-5F6E-38BF-33A6-8B036A7C38E6}"/>
              </a:ext>
            </a:extLst>
          </p:cNvPr>
          <p:cNvSpPr txBox="1"/>
          <p:nvPr/>
        </p:nvSpPr>
        <p:spPr>
          <a:xfrm>
            <a:off x="2997200" y="3726627"/>
            <a:ext cx="6197600" cy="6104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</a:pPr>
            <a:r>
              <a:rPr lang="es-419" sz="3200" b="1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Curso</a:t>
            </a:r>
            <a:endParaRPr lang="es-PE" sz="16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4C7840B6-54FD-A15A-616F-6A95DF0C8DF4}"/>
              </a:ext>
            </a:extLst>
          </p:cNvPr>
          <p:cNvSpPr txBox="1"/>
          <p:nvPr/>
        </p:nvSpPr>
        <p:spPr>
          <a:xfrm>
            <a:off x="4593772" y="5361183"/>
            <a:ext cx="3004456" cy="5457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</a:pPr>
            <a:r>
              <a:rPr lang="es-419" sz="2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GRUPO - 6</a:t>
            </a:r>
            <a:endParaRPr lang="es-PE" sz="44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42957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EE915D6-8546-9BE2-CE41-E228E4F7A922}"/>
              </a:ext>
            </a:extLst>
          </p:cNvPr>
          <p:cNvSpPr txBox="1"/>
          <p:nvPr/>
        </p:nvSpPr>
        <p:spPr>
          <a:xfrm>
            <a:off x="854399" y="818877"/>
            <a:ext cx="53239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Pregunta</a:t>
            </a:r>
            <a:r>
              <a:rPr lang="en-US" sz="2400" dirty="0"/>
              <a:t> 3: </a:t>
            </a:r>
            <a:r>
              <a:rPr lang="es-419" sz="2400" dirty="0"/>
              <a:t>VGG16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EBC824-D5D0-9075-6632-559EE781E2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399" y="1310244"/>
            <a:ext cx="3243043" cy="39003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E93B500-5542-A749-571F-4D977AD0D9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399" y="5210554"/>
            <a:ext cx="3243043" cy="9519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77415A2-D7F8-C078-E3C9-7C3825E501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8586" y="1310244"/>
            <a:ext cx="4415845" cy="125046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1DF99DD-69CA-68F0-79D3-83A2F7F4C6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8586" y="2590410"/>
            <a:ext cx="4425250" cy="944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9387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8223433-AAF3-B5B6-73B3-707671313A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948" y="1887157"/>
            <a:ext cx="3052038" cy="302259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0B85DA0-42A3-A5F6-EF34-B248CE3F45E9}"/>
              </a:ext>
            </a:extLst>
          </p:cNvPr>
          <p:cNvSpPr txBox="1"/>
          <p:nvPr/>
        </p:nvSpPr>
        <p:spPr>
          <a:xfrm>
            <a:off x="1191093" y="5151517"/>
            <a:ext cx="2757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True label: adenocarcinoma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A9D300-17C5-B4CB-1491-EF3785C7A13C}"/>
              </a:ext>
            </a:extLst>
          </p:cNvPr>
          <p:cNvSpPr txBox="1"/>
          <p:nvPr/>
        </p:nvSpPr>
        <p:spPr>
          <a:xfrm>
            <a:off x="2010889" y="1410086"/>
            <a:ext cx="18921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var(--font-claude-message)"/>
              </a:rPr>
              <a:t>GoogleNet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510EC3-A977-6AA0-1C9C-8A7ED90E63B4}"/>
              </a:ext>
            </a:extLst>
          </p:cNvPr>
          <p:cNvSpPr txBox="1"/>
          <p:nvPr/>
        </p:nvSpPr>
        <p:spPr>
          <a:xfrm>
            <a:off x="854399" y="818877"/>
            <a:ext cx="53239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Pregunta</a:t>
            </a:r>
            <a:r>
              <a:rPr lang="en-US" sz="2400" dirty="0"/>
              <a:t> 3: </a:t>
            </a:r>
            <a:r>
              <a:rPr lang="en-US" sz="2400" dirty="0" err="1"/>
              <a:t>Resultados</a:t>
            </a:r>
            <a:endParaRPr lang="en-US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6F9D75-88AC-5569-58BB-332FF4B2C204}"/>
              </a:ext>
            </a:extLst>
          </p:cNvPr>
          <p:cNvSpPr txBox="1"/>
          <p:nvPr/>
        </p:nvSpPr>
        <p:spPr>
          <a:xfrm>
            <a:off x="5090556" y="1410086"/>
            <a:ext cx="12627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ar(--font-claude-message)"/>
              </a:rPr>
              <a:t>RestNet18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6E59CEC-D35A-4667-018E-959176729DAA}"/>
              </a:ext>
            </a:extLst>
          </p:cNvPr>
          <p:cNvSpPr txBox="1"/>
          <p:nvPr/>
        </p:nvSpPr>
        <p:spPr>
          <a:xfrm>
            <a:off x="8775866" y="1539631"/>
            <a:ext cx="10687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ar(--font-claude-message)"/>
              </a:rPr>
              <a:t>VGG16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8EFC8B0-9740-DEBC-75C1-95B4B5EA93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7272" y="1887156"/>
            <a:ext cx="3110515" cy="313481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1CA258F-A4F3-75DB-C2B0-E3C03F0EAA58}"/>
              </a:ext>
            </a:extLst>
          </p:cNvPr>
          <p:cNvSpPr txBox="1"/>
          <p:nvPr/>
        </p:nvSpPr>
        <p:spPr>
          <a:xfrm>
            <a:off x="4530831" y="5151516"/>
            <a:ext cx="28369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True label: adenocarcinoma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7AC4296-B417-E36A-1CAE-7DD92F6482D8}"/>
              </a:ext>
            </a:extLst>
          </p:cNvPr>
          <p:cNvSpPr txBox="1"/>
          <p:nvPr/>
        </p:nvSpPr>
        <p:spPr>
          <a:xfrm>
            <a:off x="1837509" y="5634446"/>
            <a:ext cx="176522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419" dirty="0" err="1"/>
              <a:t>Epoch</a:t>
            </a:r>
            <a:r>
              <a:rPr lang="es-419" dirty="0"/>
              <a:t>: 10</a:t>
            </a:r>
            <a:br>
              <a:rPr lang="es-419" dirty="0"/>
            </a:br>
            <a:r>
              <a:rPr lang="es-419" dirty="0"/>
              <a:t>Precisión</a:t>
            </a:r>
            <a:r>
              <a:rPr lang="es-419"/>
              <a:t>: 98.3</a:t>
            </a:r>
            <a:br>
              <a:rPr lang="es-419" dirty="0"/>
            </a:br>
            <a:r>
              <a:rPr lang="es-419" dirty="0"/>
              <a:t>Tiempo: 10.9 min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FA2ABBF-6134-BCAE-169E-1BEE5010D216}"/>
              </a:ext>
            </a:extLst>
          </p:cNvPr>
          <p:cNvSpPr txBox="1"/>
          <p:nvPr/>
        </p:nvSpPr>
        <p:spPr>
          <a:xfrm>
            <a:off x="4796444" y="5634446"/>
            <a:ext cx="176522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419" dirty="0" err="1"/>
              <a:t>Epoch</a:t>
            </a:r>
            <a:r>
              <a:rPr lang="es-419" dirty="0"/>
              <a:t>: 10</a:t>
            </a:r>
            <a:br>
              <a:rPr lang="es-419" dirty="0"/>
            </a:br>
            <a:r>
              <a:rPr lang="es-419" dirty="0"/>
              <a:t>Precisión</a:t>
            </a:r>
            <a:r>
              <a:rPr lang="es-419"/>
              <a:t>: 97.2</a:t>
            </a:r>
            <a:br>
              <a:rPr lang="es-419" dirty="0"/>
            </a:br>
            <a:r>
              <a:rPr lang="es-419" dirty="0"/>
              <a:t>Tiempo</a:t>
            </a:r>
            <a:r>
              <a:rPr lang="es-419"/>
              <a:t>: 13.4 </a:t>
            </a:r>
            <a:r>
              <a:rPr lang="es-419" dirty="0"/>
              <a:t>min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AA10C46-8FD5-699B-9227-D134476DA195}"/>
              </a:ext>
            </a:extLst>
          </p:cNvPr>
          <p:cNvSpPr txBox="1"/>
          <p:nvPr/>
        </p:nvSpPr>
        <p:spPr>
          <a:xfrm>
            <a:off x="8376854" y="5634446"/>
            <a:ext cx="176522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419" dirty="0" err="1"/>
              <a:t>Epoch</a:t>
            </a:r>
            <a:r>
              <a:rPr lang="es-419" dirty="0"/>
              <a:t>: 10</a:t>
            </a:r>
            <a:br>
              <a:rPr lang="es-419" dirty="0"/>
            </a:br>
            <a:r>
              <a:rPr lang="es-419" dirty="0"/>
              <a:t>Precisión: 96.62</a:t>
            </a:r>
            <a:br>
              <a:rPr lang="es-419" dirty="0"/>
            </a:br>
            <a:r>
              <a:rPr lang="es-419" dirty="0"/>
              <a:t>Tiempo: 36.7 min</a:t>
            </a:r>
            <a:endParaRPr lang="en-US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4CE17DA-7193-62EE-762F-5FEC77DA20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4997" y="1940595"/>
            <a:ext cx="3110515" cy="313481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4E72409-B844-6EDE-056A-83F877A535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5387" y="2050473"/>
            <a:ext cx="2676572" cy="2687137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B4A1C5F0-FF9B-A7F8-56DE-B2483DD5609B}"/>
              </a:ext>
            </a:extLst>
          </p:cNvPr>
          <p:cNvSpPr txBox="1"/>
          <p:nvPr/>
        </p:nvSpPr>
        <p:spPr>
          <a:xfrm>
            <a:off x="7891776" y="5151516"/>
            <a:ext cx="28369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True label: benign</a:t>
            </a:r>
          </a:p>
        </p:txBody>
      </p:sp>
    </p:spTree>
    <p:extLst>
      <p:ext uri="{BB962C8B-B14F-4D97-AF65-F5344CB8AC3E}">
        <p14:creationId xmlns:p14="http://schemas.microsoft.com/office/powerpoint/2010/main" val="20835404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oogle Shape;102;p2"/>
          <p:cNvGrpSpPr/>
          <p:nvPr/>
        </p:nvGrpSpPr>
        <p:grpSpPr>
          <a:xfrm>
            <a:off x="-209517" y="-243706"/>
            <a:ext cx="12401599" cy="4368713"/>
            <a:chOff x="0" y="-38100"/>
            <a:chExt cx="4899365" cy="1725900"/>
          </a:xfrm>
        </p:grpSpPr>
        <p:sp>
          <p:nvSpPr>
            <p:cNvPr id="103" name="Google Shape;103;p2"/>
            <p:cNvSpPr/>
            <p:nvPr/>
          </p:nvSpPr>
          <p:spPr>
            <a:xfrm>
              <a:off x="0" y="0"/>
              <a:ext cx="4899365" cy="1687657"/>
            </a:xfrm>
            <a:custGeom>
              <a:avLst/>
              <a:gdLst/>
              <a:ahLst/>
              <a:cxnLst/>
              <a:rect l="l" t="t" r="r" b="b"/>
              <a:pathLst>
                <a:path w="4899365" h="1687657" extrusionOk="0">
                  <a:moveTo>
                    <a:pt x="0" y="0"/>
                  </a:moveTo>
                  <a:lnTo>
                    <a:pt x="4899365" y="0"/>
                  </a:lnTo>
                  <a:lnTo>
                    <a:pt x="4899365" y="1687657"/>
                  </a:lnTo>
                  <a:lnTo>
                    <a:pt x="0" y="1687657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60950" tIns="30467" rIns="60950" bIns="30467" anchor="t" anchorCtr="0">
              <a:noAutofit/>
            </a:bodyPr>
            <a:lstStyle/>
            <a:p>
              <a:endParaRPr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Google Shape;104;p2"/>
            <p:cNvSpPr txBox="1"/>
            <p:nvPr/>
          </p:nvSpPr>
          <p:spPr>
            <a:xfrm>
              <a:off x="0" y="-38100"/>
              <a:ext cx="4899300" cy="172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3867" tIns="33867" rIns="33867" bIns="33867" anchor="ctr" anchorCtr="0">
              <a:noAutofit/>
            </a:bodyPr>
            <a:lstStyle/>
            <a:p>
              <a:pPr algn="ctr">
                <a:lnSpc>
                  <a:spcPct val="168611"/>
                </a:lnSpc>
              </a:pPr>
              <a:endParaRPr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5" name="Google Shape;105;p2"/>
          <p:cNvGrpSpPr/>
          <p:nvPr/>
        </p:nvGrpSpPr>
        <p:grpSpPr>
          <a:xfrm>
            <a:off x="-1778186" y="2424380"/>
            <a:ext cx="3718939" cy="3718939"/>
            <a:chOff x="0" y="0"/>
            <a:chExt cx="812800" cy="812800"/>
          </a:xfrm>
        </p:grpSpPr>
        <p:sp>
          <p:nvSpPr>
            <p:cNvPr id="106" name="Google Shape;106;p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42950" cap="sq" cmpd="sng">
              <a:solidFill>
                <a:srgbClr val="FDFBFB">
                  <a:alpha val="29800"/>
                </a:srgb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0950" tIns="30467" rIns="60950" bIns="30467" anchor="t" anchorCtr="0">
              <a:noAutofit/>
            </a:bodyPr>
            <a:lstStyle/>
            <a:p>
              <a:endParaRPr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" name="Google Shape;107;p2"/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3867" tIns="33867" rIns="33867" bIns="33867" anchor="ctr" anchorCtr="0">
              <a:noAutofit/>
            </a:bodyPr>
            <a:lstStyle/>
            <a:p>
              <a:pPr algn="ctr">
                <a:lnSpc>
                  <a:spcPct val="153111"/>
                </a:lnSpc>
              </a:pPr>
              <a:endParaRPr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8" name="Google Shape;108;p2"/>
          <p:cNvSpPr/>
          <p:nvPr/>
        </p:nvSpPr>
        <p:spPr>
          <a:xfrm>
            <a:off x="152401" y="5908901"/>
            <a:ext cx="1837195" cy="266860"/>
          </a:xfrm>
          <a:custGeom>
            <a:avLst/>
            <a:gdLst/>
            <a:ahLst/>
            <a:cxnLst/>
            <a:rect l="l" t="t" r="r" b="b"/>
            <a:pathLst>
              <a:path w="3638011" h="458785" extrusionOk="0">
                <a:moveTo>
                  <a:pt x="0" y="0"/>
                </a:moveTo>
                <a:lnTo>
                  <a:pt x="3638011" y="0"/>
                </a:lnTo>
                <a:lnTo>
                  <a:pt x="3638011" y="458785"/>
                </a:lnTo>
                <a:lnTo>
                  <a:pt x="0" y="4587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67000"/>
            </a:blip>
            <a:stretch>
              <a:fillRect t="-56609"/>
            </a:stretch>
          </a:blipFill>
          <a:ln>
            <a:noFill/>
          </a:ln>
        </p:spPr>
        <p:txBody>
          <a:bodyPr spcFirstLastPara="1" wrap="square" lIns="60950" tIns="30467" rIns="60950" bIns="30467" anchor="t" anchorCtr="0">
            <a:noAutofit/>
          </a:bodyPr>
          <a:lstStyle/>
          <a:p>
            <a:endParaRPr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p2"/>
          <p:cNvSpPr/>
          <p:nvPr/>
        </p:nvSpPr>
        <p:spPr>
          <a:xfrm>
            <a:off x="2922820" y="5908901"/>
            <a:ext cx="1837195" cy="266860"/>
          </a:xfrm>
          <a:custGeom>
            <a:avLst/>
            <a:gdLst/>
            <a:ahLst/>
            <a:cxnLst/>
            <a:rect l="l" t="t" r="r" b="b"/>
            <a:pathLst>
              <a:path w="3638011" h="458785" extrusionOk="0">
                <a:moveTo>
                  <a:pt x="0" y="0"/>
                </a:moveTo>
                <a:lnTo>
                  <a:pt x="3638011" y="0"/>
                </a:lnTo>
                <a:lnTo>
                  <a:pt x="3638011" y="458785"/>
                </a:lnTo>
                <a:lnTo>
                  <a:pt x="0" y="4587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67000"/>
            </a:blip>
            <a:stretch>
              <a:fillRect t="-56609"/>
            </a:stretch>
          </a:blipFill>
          <a:ln>
            <a:noFill/>
          </a:ln>
        </p:spPr>
        <p:txBody>
          <a:bodyPr spcFirstLastPara="1" wrap="square" lIns="60950" tIns="30467" rIns="60950" bIns="30467" anchor="t" anchorCtr="0">
            <a:noAutofit/>
          </a:bodyPr>
          <a:lstStyle/>
          <a:p>
            <a:endParaRPr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p2"/>
          <p:cNvSpPr/>
          <p:nvPr/>
        </p:nvSpPr>
        <p:spPr>
          <a:xfrm>
            <a:off x="5694878" y="5908901"/>
            <a:ext cx="1837195" cy="266860"/>
          </a:xfrm>
          <a:custGeom>
            <a:avLst/>
            <a:gdLst/>
            <a:ahLst/>
            <a:cxnLst/>
            <a:rect l="l" t="t" r="r" b="b"/>
            <a:pathLst>
              <a:path w="3638011" h="458785" extrusionOk="0">
                <a:moveTo>
                  <a:pt x="0" y="0"/>
                </a:moveTo>
                <a:lnTo>
                  <a:pt x="3638011" y="0"/>
                </a:lnTo>
                <a:lnTo>
                  <a:pt x="3638011" y="458785"/>
                </a:lnTo>
                <a:lnTo>
                  <a:pt x="0" y="4587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67000"/>
            </a:blip>
            <a:stretch>
              <a:fillRect t="-56609"/>
            </a:stretch>
          </a:blipFill>
          <a:ln>
            <a:noFill/>
          </a:ln>
        </p:spPr>
        <p:txBody>
          <a:bodyPr spcFirstLastPara="1" wrap="square" lIns="60950" tIns="30467" rIns="60950" bIns="30467" anchor="t" anchorCtr="0">
            <a:noAutofit/>
          </a:bodyPr>
          <a:lstStyle/>
          <a:p>
            <a:endParaRPr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2"/>
          <p:cNvSpPr/>
          <p:nvPr/>
        </p:nvSpPr>
        <p:spPr>
          <a:xfrm>
            <a:off x="8469469" y="5866143"/>
            <a:ext cx="1837195" cy="266860"/>
          </a:xfrm>
          <a:custGeom>
            <a:avLst/>
            <a:gdLst/>
            <a:ahLst/>
            <a:cxnLst/>
            <a:rect l="l" t="t" r="r" b="b"/>
            <a:pathLst>
              <a:path w="3638011" h="458785" extrusionOk="0">
                <a:moveTo>
                  <a:pt x="0" y="0"/>
                </a:moveTo>
                <a:lnTo>
                  <a:pt x="3638011" y="0"/>
                </a:lnTo>
                <a:lnTo>
                  <a:pt x="3638011" y="458785"/>
                </a:lnTo>
                <a:lnTo>
                  <a:pt x="0" y="4587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67000"/>
            </a:blip>
            <a:stretch>
              <a:fillRect t="-56609"/>
            </a:stretch>
          </a:blipFill>
          <a:ln>
            <a:noFill/>
          </a:ln>
        </p:spPr>
        <p:txBody>
          <a:bodyPr spcFirstLastPara="1" wrap="square" lIns="60950" tIns="30467" rIns="60950" bIns="30467" anchor="t" anchorCtr="0">
            <a:noAutofit/>
          </a:bodyPr>
          <a:lstStyle/>
          <a:p>
            <a:endParaRPr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2" name="Google Shape;112;p2"/>
          <p:cNvGrpSpPr/>
          <p:nvPr/>
        </p:nvGrpSpPr>
        <p:grpSpPr>
          <a:xfrm>
            <a:off x="110123" y="2155659"/>
            <a:ext cx="1868995" cy="3356093"/>
            <a:chOff x="0" y="-38100"/>
            <a:chExt cx="1438500" cy="2244978"/>
          </a:xfrm>
        </p:grpSpPr>
        <p:sp>
          <p:nvSpPr>
            <p:cNvPr id="113" name="Google Shape;113;p2"/>
            <p:cNvSpPr/>
            <p:nvPr/>
          </p:nvSpPr>
          <p:spPr>
            <a:xfrm>
              <a:off x="0" y="0"/>
              <a:ext cx="1438367" cy="2206878"/>
            </a:xfrm>
            <a:custGeom>
              <a:avLst/>
              <a:gdLst/>
              <a:ahLst/>
              <a:cxnLst/>
              <a:rect l="l" t="t" r="r" b="b"/>
              <a:pathLst>
                <a:path w="1438367" h="2206878" extrusionOk="0">
                  <a:moveTo>
                    <a:pt x="64840" y="0"/>
                  </a:moveTo>
                  <a:lnTo>
                    <a:pt x="1373527" y="0"/>
                  </a:lnTo>
                  <a:cubicBezTo>
                    <a:pt x="1390724" y="0"/>
                    <a:pt x="1407216" y="6831"/>
                    <a:pt x="1419376" y="18991"/>
                  </a:cubicBezTo>
                  <a:cubicBezTo>
                    <a:pt x="1431536" y="31151"/>
                    <a:pt x="1438367" y="47643"/>
                    <a:pt x="1438367" y="64840"/>
                  </a:cubicBezTo>
                  <a:lnTo>
                    <a:pt x="1438367" y="2142039"/>
                  </a:lnTo>
                  <a:cubicBezTo>
                    <a:pt x="1438367" y="2159235"/>
                    <a:pt x="1431536" y="2175727"/>
                    <a:pt x="1419376" y="2187887"/>
                  </a:cubicBezTo>
                  <a:cubicBezTo>
                    <a:pt x="1407216" y="2200047"/>
                    <a:pt x="1390724" y="2206878"/>
                    <a:pt x="1373527" y="2206878"/>
                  </a:cubicBezTo>
                  <a:lnTo>
                    <a:pt x="64840" y="2206878"/>
                  </a:lnTo>
                  <a:cubicBezTo>
                    <a:pt x="47643" y="2206878"/>
                    <a:pt x="31151" y="2200047"/>
                    <a:pt x="18991" y="2187887"/>
                  </a:cubicBezTo>
                  <a:cubicBezTo>
                    <a:pt x="6831" y="2175727"/>
                    <a:pt x="0" y="2159235"/>
                    <a:pt x="0" y="2142039"/>
                  </a:cubicBezTo>
                  <a:lnTo>
                    <a:pt x="0" y="64840"/>
                  </a:lnTo>
                  <a:cubicBezTo>
                    <a:pt x="0" y="47643"/>
                    <a:pt x="6831" y="31151"/>
                    <a:pt x="18991" y="18991"/>
                  </a:cubicBezTo>
                  <a:cubicBezTo>
                    <a:pt x="31151" y="6831"/>
                    <a:pt x="47643" y="0"/>
                    <a:pt x="64840" y="0"/>
                  </a:cubicBezTo>
                  <a:close/>
                </a:path>
              </a:pathLst>
            </a:custGeom>
            <a:solidFill>
              <a:srgbClr val="FFFFFF"/>
            </a:solidFill>
            <a:ln w="47625" cap="rnd" cmpd="sng">
              <a:solidFill>
                <a:srgbClr val="AEEA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0950" tIns="30467" rIns="60950" bIns="30467" anchor="t" anchorCtr="0">
              <a:noAutofit/>
            </a:bodyPr>
            <a:lstStyle/>
            <a:p>
              <a:endParaRPr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" name="Google Shape;114;p2"/>
            <p:cNvSpPr txBox="1"/>
            <p:nvPr/>
          </p:nvSpPr>
          <p:spPr>
            <a:xfrm>
              <a:off x="0" y="-38100"/>
              <a:ext cx="1438500" cy="224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3867" tIns="33867" rIns="33867" bIns="33867" anchor="ctr" anchorCtr="0">
              <a:noAutofit/>
            </a:bodyPr>
            <a:lstStyle/>
            <a:p>
              <a:pPr algn="ctr">
                <a:lnSpc>
                  <a:spcPct val="153111"/>
                </a:lnSpc>
              </a:pPr>
              <a:endParaRPr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5" name="Google Shape;115;p2"/>
          <p:cNvGrpSpPr/>
          <p:nvPr/>
        </p:nvGrpSpPr>
        <p:grpSpPr>
          <a:xfrm>
            <a:off x="2499977" y="2155659"/>
            <a:ext cx="1868995" cy="3356093"/>
            <a:chOff x="0" y="-38100"/>
            <a:chExt cx="1438500" cy="2244978"/>
          </a:xfrm>
        </p:grpSpPr>
        <p:sp>
          <p:nvSpPr>
            <p:cNvPr id="116" name="Google Shape;116;p2"/>
            <p:cNvSpPr/>
            <p:nvPr/>
          </p:nvSpPr>
          <p:spPr>
            <a:xfrm>
              <a:off x="0" y="0"/>
              <a:ext cx="1438367" cy="2206878"/>
            </a:xfrm>
            <a:custGeom>
              <a:avLst/>
              <a:gdLst/>
              <a:ahLst/>
              <a:cxnLst/>
              <a:rect l="l" t="t" r="r" b="b"/>
              <a:pathLst>
                <a:path w="1438367" h="2206878" extrusionOk="0">
                  <a:moveTo>
                    <a:pt x="64840" y="0"/>
                  </a:moveTo>
                  <a:lnTo>
                    <a:pt x="1373527" y="0"/>
                  </a:lnTo>
                  <a:cubicBezTo>
                    <a:pt x="1390724" y="0"/>
                    <a:pt x="1407216" y="6831"/>
                    <a:pt x="1419376" y="18991"/>
                  </a:cubicBezTo>
                  <a:cubicBezTo>
                    <a:pt x="1431536" y="31151"/>
                    <a:pt x="1438367" y="47643"/>
                    <a:pt x="1438367" y="64840"/>
                  </a:cubicBezTo>
                  <a:lnTo>
                    <a:pt x="1438367" y="2142039"/>
                  </a:lnTo>
                  <a:cubicBezTo>
                    <a:pt x="1438367" y="2159235"/>
                    <a:pt x="1431536" y="2175727"/>
                    <a:pt x="1419376" y="2187887"/>
                  </a:cubicBezTo>
                  <a:cubicBezTo>
                    <a:pt x="1407216" y="2200047"/>
                    <a:pt x="1390724" y="2206878"/>
                    <a:pt x="1373527" y="2206878"/>
                  </a:cubicBezTo>
                  <a:lnTo>
                    <a:pt x="64840" y="2206878"/>
                  </a:lnTo>
                  <a:cubicBezTo>
                    <a:pt x="47643" y="2206878"/>
                    <a:pt x="31151" y="2200047"/>
                    <a:pt x="18991" y="2187887"/>
                  </a:cubicBezTo>
                  <a:cubicBezTo>
                    <a:pt x="6831" y="2175727"/>
                    <a:pt x="0" y="2159235"/>
                    <a:pt x="0" y="2142039"/>
                  </a:cubicBezTo>
                  <a:lnTo>
                    <a:pt x="0" y="64840"/>
                  </a:lnTo>
                  <a:cubicBezTo>
                    <a:pt x="0" y="47643"/>
                    <a:pt x="6831" y="31151"/>
                    <a:pt x="18991" y="18991"/>
                  </a:cubicBezTo>
                  <a:cubicBezTo>
                    <a:pt x="31151" y="6831"/>
                    <a:pt x="47643" y="0"/>
                    <a:pt x="64840" y="0"/>
                  </a:cubicBezTo>
                  <a:close/>
                </a:path>
              </a:pathLst>
            </a:custGeom>
            <a:solidFill>
              <a:srgbClr val="FFFFFF"/>
            </a:solidFill>
            <a:ln w="47625" cap="rnd" cmpd="sng">
              <a:solidFill>
                <a:srgbClr val="AEEA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0950" tIns="30467" rIns="60950" bIns="30467" anchor="t" anchorCtr="0">
              <a:noAutofit/>
            </a:bodyPr>
            <a:lstStyle/>
            <a:p>
              <a:endParaRPr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" name="Google Shape;117;p2"/>
            <p:cNvSpPr txBox="1"/>
            <p:nvPr/>
          </p:nvSpPr>
          <p:spPr>
            <a:xfrm>
              <a:off x="0" y="-38100"/>
              <a:ext cx="1438500" cy="224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3867" tIns="33867" rIns="33867" bIns="33867" anchor="ctr" anchorCtr="0">
              <a:noAutofit/>
            </a:bodyPr>
            <a:lstStyle/>
            <a:p>
              <a:pPr algn="ctr">
                <a:lnSpc>
                  <a:spcPct val="153111"/>
                </a:lnSpc>
              </a:pPr>
              <a:endParaRPr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8" name="Google Shape;118;p2"/>
          <p:cNvGrpSpPr/>
          <p:nvPr/>
        </p:nvGrpSpPr>
        <p:grpSpPr>
          <a:xfrm>
            <a:off x="5053813" y="2178368"/>
            <a:ext cx="1868995" cy="3356093"/>
            <a:chOff x="0" y="-38100"/>
            <a:chExt cx="1438500" cy="2244978"/>
          </a:xfrm>
        </p:grpSpPr>
        <p:sp>
          <p:nvSpPr>
            <p:cNvPr id="119" name="Google Shape;119;p2"/>
            <p:cNvSpPr/>
            <p:nvPr/>
          </p:nvSpPr>
          <p:spPr>
            <a:xfrm>
              <a:off x="0" y="0"/>
              <a:ext cx="1438367" cy="2206878"/>
            </a:xfrm>
            <a:custGeom>
              <a:avLst/>
              <a:gdLst/>
              <a:ahLst/>
              <a:cxnLst/>
              <a:rect l="l" t="t" r="r" b="b"/>
              <a:pathLst>
                <a:path w="1438367" h="2206878" extrusionOk="0">
                  <a:moveTo>
                    <a:pt x="64840" y="0"/>
                  </a:moveTo>
                  <a:lnTo>
                    <a:pt x="1373527" y="0"/>
                  </a:lnTo>
                  <a:cubicBezTo>
                    <a:pt x="1390724" y="0"/>
                    <a:pt x="1407216" y="6831"/>
                    <a:pt x="1419376" y="18991"/>
                  </a:cubicBezTo>
                  <a:cubicBezTo>
                    <a:pt x="1431536" y="31151"/>
                    <a:pt x="1438367" y="47643"/>
                    <a:pt x="1438367" y="64840"/>
                  </a:cubicBezTo>
                  <a:lnTo>
                    <a:pt x="1438367" y="2142039"/>
                  </a:lnTo>
                  <a:cubicBezTo>
                    <a:pt x="1438367" y="2159235"/>
                    <a:pt x="1431536" y="2175727"/>
                    <a:pt x="1419376" y="2187887"/>
                  </a:cubicBezTo>
                  <a:cubicBezTo>
                    <a:pt x="1407216" y="2200047"/>
                    <a:pt x="1390724" y="2206878"/>
                    <a:pt x="1373527" y="2206878"/>
                  </a:cubicBezTo>
                  <a:lnTo>
                    <a:pt x="64840" y="2206878"/>
                  </a:lnTo>
                  <a:cubicBezTo>
                    <a:pt x="47643" y="2206878"/>
                    <a:pt x="31151" y="2200047"/>
                    <a:pt x="18991" y="2187887"/>
                  </a:cubicBezTo>
                  <a:cubicBezTo>
                    <a:pt x="6831" y="2175727"/>
                    <a:pt x="0" y="2159235"/>
                    <a:pt x="0" y="2142039"/>
                  </a:cubicBezTo>
                  <a:lnTo>
                    <a:pt x="0" y="64840"/>
                  </a:lnTo>
                  <a:cubicBezTo>
                    <a:pt x="0" y="47643"/>
                    <a:pt x="6831" y="31151"/>
                    <a:pt x="18991" y="18991"/>
                  </a:cubicBezTo>
                  <a:cubicBezTo>
                    <a:pt x="31151" y="6831"/>
                    <a:pt x="47643" y="0"/>
                    <a:pt x="64840" y="0"/>
                  </a:cubicBezTo>
                  <a:close/>
                </a:path>
              </a:pathLst>
            </a:custGeom>
            <a:solidFill>
              <a:srgbClr val="FFFFFF"/>
            </a:solidFill>
            <a:ln w="47625" cap="rnd" cmpd="sng">
              <a:solidFill>
                <a:srgbClr val="AEEA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0950" tIns="30467" rIns="60950" bIns="30467" anchor="t" anchorCtr="0">
              <a:noAutofit/>
            </a:bodyPr>
            <a:lstStyle/>
            <a:p>
              <a:endParaRPr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120;p2"/>
            <p:cNvSpPr txBox="1"/>
            <p:nvPr/>
          </p:nvSpPr>
          <p:spPr>
            <a:xfrm>
              <a:off x="0" y="-38100"/>
              <a:ext cx="1438500" cy="224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3867" tIns="33867" rIns="33867" bIns="33867" anchor="ctr" anchorCtr="0">
              <a:noAutofit/>
            </a:bodyPr>
            <a:lstStyle/>
            <a:p>
              <a:pPr algn="ctr">
                <a:lnSpc>
                  <a:spcPct val="153111"/>
                </a:lnSpc>
              </a:pPr>
              <a:endParaRPr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1" name="Google Shape;121;p2"/>
          <p:cNvSpPr txBox="1"/>
          <p:nvPr/>
        </p:nvSpPr>
        <p:spPr>
          <a:xfrm>
            <a:off x="263609" y="4778759"/>
            <a:ext cx="1824400" cy="4711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45012"/>
              </a:lnSpc>
            </a:pPr>
            <a:r>
              <a:rPr lang="en-US" sz="1056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Cesar A. Vicuña </a:t>
            </a:r>
            <a:endParaRPr sz="1200"/>
          </a:p>
          <a:p>
            <a:pPr algn="ctr">
              <a:lnSpc>
                <a:spcPct val="145012"/>
              </a:lnSpc>
            </a:pPr>
            <a:r>
              <a:rPr lang="en-US" sz="1056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Huaylinos</a:t>
            </a:r>
            <a:endParaRPr sz="1056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2"/>
          <p:cNvSpPr txBox="1"/>
          <p:nvPr/>
        </p:nvSpPr>
        <p:spPr>
          <a:xfrm>
            <a:off x="2563696" y="4664123"/>
            <a:ext cx="1591200" cy="4711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45012"/>
              </a:lnSpc>
            </a:pPr>
            <a:r>
              <a:rPr lang="en-US" sz="1056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Paul Mahler Cusi Huaman</a:t>
            </a:r>
            <a:endParaRPr sz="1200"/>
          </a:p>
        </p:txBody>
      </p:sp>
      <p:sp>
        <p:nvSpPr>
          <p:cNvPr id="123" name="Google Shape;123;p2"/>
          <p:cNvSpPr txBox="1"/>
          <p:nvPr/>
        </p:nvSpPr>
        <p:spPr>
          <a:xfrm>
            <a:off x="5216577" y="4679143"/>
            <a:ext cx="1591200" cy="4711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45012"/>
              </a:lnSpc>
            </a:pPr>
            <a:r>
              <a:rPr lang="en-US" sz="1056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Johan Callomamami</a:t>
            </a:r>
            <a:endParaRPr sz="1056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ctr">
              <a:lnSpc>
                <a:spcPct val="145012"/>
              </a:lnSpc>
            </a:pPr>
            <a:r>
              <a:rPr lang="en-US" sz="1056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Buendia</a:t>
            </a:r>
            <a:endParaRPr sz="1056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4" name="Google Shape;124;p2"/>
          <p:cNvGrpSpPr/>
          <p:nvPr/>
        </p:nvGrpSpPr>
        <p:grpSpPr>
          <a:xfrm>
            <a:off x="7695631" y="2214588"/>
            <a:ext cx="1868995" cy="3356093"/>
            <a:chOff x="0" y="-38100"/>
            <a:chExt cx="1438500" cy="2244978"/>
          </a:xfrm>
        </p:grpSpPr>
        <p:sp>
          <p:nvSpPr>
            <p:cNvPr id="125" name="Google Shape;125;p2"/>
            <p:cNvSpPr/>
            <p:nvPr/>
          </p:nvSpPr>
          <p:spPr>
            <a:xfrm>
              <a:off x="0" y="0"/>
              <a:ext cx="1438367" cy="2206878"/>
            </a:xfrm>
            <a:custGeom>
              <a:avLst/>
              <a:gdLst/>
              <a:ahLst/>
              <a:cxnLst/>
              <a:rect l="l" t="t" r="r" b="b"/>
              <a:pathLst>
                <a:path w="1438367" h="2206878" extrusionOk="0">
                  <a:moveTo>
                    <a:pt x="64840" y="0"/>
                  </a:moveTo>
                  <a:lnTo>
                    <a:pt x="1373527" y="0"/>
                  </a:lnTo>
                  <a:cubicBezTo>
                    <a:pt x="1390724" y="0"/>
                    <a:pt x="1407216" y="6831"/>
                    <a:pt x="1419376" y="18991"/>
                  </a:cubicBezTo>
                  <a:cubicBezTo>
                    <a:pt x="1431536" y="31151"/>
                    <a:pt x="1438367" y="47643"/>
                    <a:pt x="1438367" y="64840"/>
                  </a:cubicBezTo>
                  <a:lnTo>
                    <a:pt x="1438367" y="2142039"/>
                  </a:lnTo>
                  <a:cubicBezTo>
                    <a:pt x="1438367" y="2159235"/>
                    <a:pt x="1431536" y="2175727"/>
                    <a:pt x="1419376" y="2187887"/>
                  </a:cubicBezTo>
                  <a:cubicBezTo>
                    <a:pt x="1407216" y="2200047"/>
                    <a:pt x="1390724" y="2206878"/>
                    <a:pt x="1373527" y="2206878"/>
                  </a:cubicBezTo>
                  <a:lnTo>
                    <a:pt x="64840" y="2206878"/>
                  </a:lnTo>
                  <a:cubicBezTo>
                    <a:pt x="47643" y="2206878"/>
                    <a:pt x="31151" y="2200047"/>
                    <a:pt x="18991" y="2187887"/>
                  </a:cubicBezTo>
                  <a:cubicBezTo>
                    <a:pt x="6831" y="2175727"/>
                    <a:pt x="0" y="2159235"/>
                    <a:pt x="0" y="2142039"/>
                  </a:cubicBezTo>
                  <a:lnTo>
                    <a:pt x="0" y="64840"/>
                  </a:lnTo>
                  <a:cubicBezTo>
                    <a:pt x="0" y="47643"/>
                    <a:pt x="6831" y="31151"/>
                    <a:pt x="18991" y="18991"/>
                  </a:cubicBezTo>
                  <a:cubicBezTo>
                    <a:pt x="31151" y="6831"/>
                    <a:pt x="47643" y="0"/>
                    <a:pt x="64840" y="0"/>
                  </a:cubicBezTo>
                  <a:close/>
                </a:path>
              </a:pathLst>
            </a:custGeom>
            <a:solidFill>
              <a:srgbClr val="FFFFFF"/>
            </a:solidFill>
            <a:ln w="47625" cap="rnd" cmpd="sng">
              <a:solidFill>
                <a:srgbClr val="AEEA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0950" tIns="30467" rIns="60950" bIns="30467" anchor="t" anchorCtr="0">
              <a:noAutofit/>
            </a:bodyPr>
            <a:lstStyle/>
            <a:p>
              <a:endParaRPr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Google Shape;126;p2"/>
            <p:cNvSpPr txBox="1"/>
            <p:nvPr/>
          </p:nvSpPr>
          <p:spPr>
            <a:xfrm>
              <a:off x="0" y="-38100"/>
              <a:ext cx="1438500" cy="224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3867" tIns="33867" rIns="33867" bIns="33867" anchor="ctr" anchorCtr="0">
              <a:noAutofit/>
            </a:bodyPr>
            <a:lstStyle/>
            <a:p>
              <a:pPr algn="ctr">
                <a:lnSpc>
                  <a:spcPct val="153111"/>
                </a:lnSpc>
              </a:pPr>
              <a:endParaRPr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7" name="Google Shape;127;p2"/>
          <p:cNvSpPr txBox="1"/>
          <p:nvPr/>
        </p:nvSpPr>
        <p:spPr>
          <a:xfrm>
            <a:off x="7842865" y="4693363"/>
            <a:ext cx="1591200" cy="4711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45012"/>
              </a:lnSpc>
            </a:pPr>
            <a:r>
              <a:rPr lang="en-US" sz="1056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Adolfo Eder Ramón Prado</a:t>
            </a:r>
            <a:endParaRPr sz="1200"/>
          </a:p>
        </p:txBody>
      </p:sp>
      <p:grpSp>
        <p:nvGrpSpPr>
          <p:cNvPr id="128" name="Google Shape;128;p2"/>
          <p:cNvGrpSpPr/>
          <p:nvPr/>
        </p:nvGrpSpPr>
        <p:grpSpPr>
          <a:xfrm>
            <a:off x="353383" y="4304551"/>
            <a:ext cx="1470523" cy="262479"/>
            <a:chOff x="0" y="-28575"/>
            <a:chExt cx="2212200" cy="343200"/>
          </a:xfrm>
        </p:grpSpPr>
        <p:sp>
          <p:nvSpPr>
            <p:cNvPr id="129" name="Google Shape;129;p2"/>
            <p:cNvSpPr/>
            <p:nvPr/>
          </p:nvSpPr>
          <p:spPr>
            <a:xfrm>
              <a:off x="0" y="0"/>
              <a:ext cx="2212197" cy="314573"/>
            </a:xfrm>
            <a:custGeom>
              <a:avLst/>
              <a:gdLst/>
              <a:ahLst/>
              <a:cxnLst/>
              <a:rect l="l" t="t" r="r" b="b"/>
              <a:pathLst>
                <a:path w="2212197" h="314573" extrusionOk="0">
                  <a:moveTo>
                    <a:pt x="108988" y="0"/>
                  </a:moveTo>
                  <a:lnTo>
                    <a:pt x="2103208" y="0"/>
                  </a:lnTo>
                  <a:cubicBezTo>
                    <a:pt x="2163401" y="0"/>
                    <a:pt x="2212197" y="48796"/>
                    <a:pt x="2212197" y="108988"/>
                  </a:cubicBezTo>
                  <a:lnTo>
                    <a:pt x="2212197" y="205584"/>
                  </a:lnTo>
                  <a:cubicBezTo>
                    <a:pt x="2212197" y="234490"/>
                    <a:pt x="2200714" y="262212"/>
                    <a:pt x="2180275" y="282651"/>
                  </a:cubicBezTo>
                  <a:cubicBezTo>
                    <a:pt x="2159835" y="303090"/>
                    <a:pt x="2132114" y="314573"/>
                    <a:pt x="2103208" y="314573"/>
                  </a:cubicBezTo>
                  <a:lnTo>
                    <a:pt x="108988" y="314573"/>
                  </a:lnTo>
                  <a:cubicBezTo>
                    <a:pt x="80083" y="314573"/>
                    <a:pt x="52361" y="303090"/>
                    <a:pt x="31922" y="282651"/>
                  </a:cubicBezTo>
                  <a:cubicBezTo>
                    <a:pt x="11483" y="262212"/>
                    <a:pt x="0" y="234490"/>
                    <a:pt x="0" y="205584"/>
                  </a:cubicBezTo>
                  <a:lnTo>
                    <a:pt x="0" y="108988"/>
                  </a:lnTo>
                  <a:cubicBezTo>
                    <a:pt x="0" y="80083"/>
                    <a:pt x="11483" y="52361"/>
                    <a:pt x="31922" y="31922"/>
                  </a:cubicBezTo>
                  <a:cubicBezTo>
                    <a:pt x="52361" y="11483"/>
                    <a:pt x="80083" y="0"/>
                    <a:pt x="108988" y="0"/>
                  </a:cubicBezTo>
                  <a:close/>
                </a:path>
              </a:pathLst>
            </a:custGeom>
            <a:solidFill>
              <a:srgbClr val="106861"/>
            </a:solidFill>
            <a:ln>
              <a:noFill/>
            </a:ln>
          </p:spPr>
          <p:txBody>
            <a:bodyPr spcFirstLastPara="1" wrap="square" lIns="60950" tIns="30467" rIns="60950" bIns="30467" anchor="t" anchorCtr="0">
              <a:noAutofit/>
            </a:bodyPr>
            <a:lstStyle/>
            <a:p>
              <a:endParaRPr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" name="Google Shape;130;p2"/>
            <p:cNvSpPr txBox="1"/>
            <p:nvPr/>
          </p:nvSpPr>
          <p:spPr>
            <a:xfrm>
              <a:off x="0" y="-28575"/>
              <a:ext cx="2212200" cy="34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lnSpc>
                  <a:spcPct val="138000"/>
                </a:lnSpc>
              </a:pPr>
              <a:r>
                <a:rPr lang="en-US" sz="12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INGENIERO</a:t>
              </a:r>
              <a:endParaRPr sz="1200"/>
            </a:p>
          </p:txBody>
        </p:sp>
      </p:grpSp>
      <p:sp>
        <p:nvSpPr>
          <p:cNvPr id="131" name="Google Shape;131;p2"/>
          <p:cNvSpPr txBox="1"/>
          <p:nvPr/>
        </p:nvSpPr>
        <p:spPr>
          <a:xfrm>
            <a:off x="7924800" y="4304550"/>
            <a:ext cx="1287800" cy="2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>
              <a:lnSpc>
                <a:spcPct val="138000"/>
              </a:lnSpc>
            </a:pPr>
            <a:r>
              <a:rPr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Data analytic</a:t>
            </a:r>
            <a:endParaRPr sz="1200"/>
          </a:p>
        </p:txBody>
      </p:sp>
      <p:pic>
        <p:nvPicPr>
          <p:cNvPr id="132" name="Google Shape;132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24464" y="2403453"/>
            <a:ext cx="1430262" cy="165206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3" name="Google Shape;133;p2"/>
          <p:cNvGrpSpPr/>
          <p:nvPr/>
        </p:nvGrpSpPr>
        <p:grpSpPr>
          <a:xfrm>
            <a:off x="10124827" y="2206488"/>
            <a:ext cx="1868995" cy="3356093"/>
            <a:chOff x="0" y="-38100"/>
            <a:chExt cx="1438500" cy="2244978"/>
          </a:xfrm>
        </p:grpSpPr>
        <p:sp>
          <p:nvSpPr>
            <p:cNvPr id="134" name="Google Shape;134;p2"/>
            <p:cNvSpPr/>
            <p:nvPr/>
          </p:nvSpPr>
          <p:spPr>
            <a:xfrm>
              <a:off x="0" y="0"/>
              <a:ext cx="1438367" cy="2206878"/>
            </a:xfrm>
            <a:custGeom>
              <a:avLst/>
              <a:gdLst/>
              <a:ahLst/>
              <a:cxnLst/>
              <a:rect l="l" t="t" r="r" b="b"/>
              <a:pathLst>
                <a:path w="1438367" h="2206878" extrusionOk="0">
                  <a:moveTo>
                    <a:pt x="64840" y="0"/>
                  </a:moveTo>
                  <a:lnTo>
                    <a:pt x="1373527" y="0"/>
                  </a:lnTo>
                  <a:cubicBezTo>
                    <a:pt x="1390724" y="0"/>
                    <a:pt x="1407216" y="6831"/>
                    <a:pt x="1419376" y="18991"/>
                  </a:cubicBezTo>
                  <a:cubicBezTo>
                    <a:pt x="1431536" y="31151"/>
                    <a:pt x="1438367" y="47643"/>
                    <a:pt x="1438367" y="64840"/>
                  </a:cubicBezTo>
                  <a:lnTo>
                    <a:pt x="1438367" y="2142039"/>
                  </a:lnTo>
                  <a:cubicBezTo>
                    <a:pt x="1438367" y="2159235"/>
                    <a:pt x="1431536" y="2175727"/>
                    <a:pt x="1419376" y="2187887"/>
                  </a:cubicBezTo>
                  <a:cubicBezTo>
                    <a:pt x="1407216" y="2200047"/>
                    <a:pt x="1390724" y="2206878"/>
                    <a:pt x="1373527" y="2206878"/>
                  </a:cubicBezTo>
                  <a:lnTo>
                    <a:pt x="64840" y="2206878"/>
                  </a:lnTo>
                  <a:cubicBezTo>
                    <a:pt x="47643" y="2206878"/>
                    <a:pt x="31151" y="2200047"/>
                    <a:pt x="18991" y="2187887"/>
                  </a:cubicBezTo>
                  <a:cubicBezTo>
                    <a:pt x="6831" y="2175727"/>
                    <a:pt x="0" y="2159235"/>
                    <a:pt x="0" y="2142039"/>
                  </a:cubicBezTo>
                  <a:lnTo>
                    <a:pt x="0" y="64840"/>
                  </a:lnTo>
                  <a:cubicBezTo>
                    <a:pt x="0" y="47643"/>
                    <a:pt x="6831" y="31151"/>
                    <a:pt x="18991" y="18991"/>
                  </a:cubicBezTo>
                  <a:cubicBezTo>
                    <a:pt x="31151" y="6831"/>
                    <a:pt x="47643" y="0"/>
                    <a:pt x="64840" y="0"/>
                  </a:cubicBezTo>
                  <a:close/>
                </a:path>
              </a:pathLst>
            </a:custGeom>
            <a:solidFill>
              <a:srgbClr val="FFFFFF"/>
            </a:solidFill>
            <a:ln w="47625" cap="rnd" cmpd="sng">
              <a:solidFill>
                <a:srgbClr val="AEEA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0950" tIns="30467" rIns="60950" bIns="30467" anchor="t" anchorCtr="0">
              <a:noAutofit/>
            </a:bodyPr>
            <a:lstStyle/>
            <a:p>
              <a:endParaRPr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Google Shape;135;p2"/>
            <p:cNvSpPr txBox="1"/>
            <p:nvPr/>
          </p:nvSpPr>
          <p:spPr>
            <a:xfrm>
              <a:off x="0" y="-38100"/>
              <a:ext cx="1438500" cy="224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3867" tIns="33867" rIns="33867" bIns="33867" anchor="ctr" anchorCtr="0">
              <a:noAutofit/>
            </a:bodyPr>
            <a:lstStyle/>
            <a:p>
              <a:pPr algn="ctr">
                <a:lnSpc>
                  <a:spcPct val="153111"/>
                </a:lnSpc>
              </a:pPr>
              <a:endParaRPr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36" name="Google Shape;136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835295" y="2424379"/>
            <a:ext cx="1279505" cy="16930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301881" y="2470212"/>
            <a:ext cx="1287707" cy="16544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870847" y="2401904"/>
            <a:ext cx="1341661" cy="17544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0432526" y="2636136"/>
            <a:ext cx="1437765" cy="1737511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"/>
          <p:cNvSpPr txBox="1"/>
          <p:nvPr/>
        </p:nvSpPr>
        <p:spPr>
          <a:xfrm>
            <a:off x="10197719" y="4639569"/>
            <a:ext cx="1591200" cy="2355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45012"/>
              </a:lnSpc>
            </a:pPr>
            <a:r>
              <a:rPr lang="en-US" sz="1056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Jairo Pinedo Taquía</a:t>
            </a:r>
            <a:endParaRPr sz="1200"/>
          </a:p>
        </p:txBody>
      </p:sp>
      <p:grpSp>
        <p:nvGrpSpPr>
          <p:cNvPr id="141" name="Google Shape;141;p2"/>
          <p:cNvGrpSpPr/>
          <p:nvPr/>
        </p:nvGrpSpPr>
        <p:grpSpPr>
          <a:xfrm>
            <a:off x="2831860" y="4277570"/>
            <a:ext cx="1470523" cy="262479"/>
            <a:chOff x="0" y="-28575"/>
            <a:chExt cx="2212200" cy="343200"/>
          </a:xfrm>
        </p:grpSpPr>
        <p:sp>
          <p:nvSpPr>
            <p:cNvPr id="142" name="Google Shape;142;p2"/>
            <p:cNvSpPr/>
            <p:nvPr/>
          </p:nvSpPr>
          <p:spPr>
            <a:xfrm>
              <a:off x="0" y="0"/>
              <a:ext cx="2212197" cy="314573"/>
            </a:xfrm>
            <a:custGeom>
              <a:avLst/>
              <a:gdLst/>
              <a:ahLst/>
              <a:cxnLst/>
              <a:rect l="l" t="t" r="r" b="b"/>
              <a:pathLst>
                <a:path w="2212197" h="314573" extrusionOk="0">
                  <a:moveTo>
                    <a:pt x="108988" y="0"/>
                  </a:moveTo>
                  <a:lnTo>
                    <a:pt x="2103208" y="0"/>
                  </a:lnTo>
                  <a:cubicBezTo>
                    <a:pt x="2163401" y="0"/>
                    <a:pt x="2212197" y="48796"/>
                    <a:pt x="2212197" y="108988"/>
                  </a:cubicBezTo>
                  <a:lnTo>
                    <a:pt x="2212197" y="205584"/>
                  </a:lnTo>
                  <a:cubicBezTo>
                    <a:pt x="2212197" y="234490"/>
                    <a:pt x="2200714" y="262212"/>
                    <a:pt x="2180275" y="282651"/>
                  </a:cubicBezTo>
                  <a:cubicBezTo>
                    <a:pt x="2159835" y="303090"/>
                    <a:pt x="2132114" y="314573"/>
                    <a:pt x="2103208" y="314573"/>
                  </a:cubicBezTo>
                  <a:lnTo>
                    <a:pt x="108988" y="314573"/>
                  </a:lnTo>
                  <a:cubicBezTo>
                    <a:pt x="80083" y="314573"/>
                    <a:pt x="52361" y="303090"/>
                    <a:pt x="31922" y="282651"/>
                  </a:cubicBezTo>
                  <a:cubicBezTo>
                    <a:pt x="11483" y="262212"/>
                    <a:pt x="0" y="234490"/>
                    <a:pt x="0" y="205584"/>
                  </a:cubicBezTo>
                  <a:lnTo>
                    <a:pt x="0" y="108988"/>
                  </a:lnTo>
                  <a:cubicBezTo>
                    <a:pt x="0" y="80083"/>
                    <a:pt x="11483" y="52361"/>
                    <a:pt x="31922" y="31922"/>
                  </a:cubicBezTo>
                  <a:cubicBezTo>
                    <a:pt x="52361" y="11483"/>
                    <a:pt x="80083" y="0"/>
                    <a:pt x="108988" y="0"/>
                  </a:cubicBezTo>
                  <a:close/>
                </a:path>
              </a:pathLst>
            </a:custGeom>
            <a:solidFill>
              <a:srgbClr val="106861"/>
            </a:solidFill>
            <a:ln>
              <a:noFill/>
            </a:ln>
          </p:spPr>
          <p:txBody>
            <a:bodyPr spcFirstLastPara="1" wrap="square" lIns="60950" tIns="30467" rIns="60950" bIns="30467" anchor="t" anchorCtr="0">
              <a:noAutofit/>
            </a:bodyPr>
            <a:lstStyle/>
            <a:p>
              <a:endParaRPr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" name="Google Shape;143;p2"/>
            <p:cNvSpPr txBox="1"/>
            <p:nvPr/>
          </p:nvSpPr>
          <p:spPr>
            <a:xfrm>
              <a:off x="0" y="-28575"/>
              <a:ext cx="2212200" cy="34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lnSpc>
                  <a:spcPct val="138000"/>
                </a:lnSpc>
              </a:pPr>
              <a:r>
                <a:rPr lang="en-US" sz="12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INGENIERO</a:t>
              </a:r>
              <a:endParaRPr sz="1200"/>
            </a:p>
          </p:txBody>
        </p:sp>
      </p:grpSp>
      <p:grpSp>
        <p:nvGrpSpPr>
          <p:cNvPr id="144" name="Google Shape;144;p2"/>
          <p:cNvGrpSpPr/>
          <p:nvPr/>
        </p:nvGrpSpPr>
        <p:grpSpPr>
          <a:xfrm>
            <a:off x="5336102" y="4307542"/>
            <a:ext cx="1470523" cy="262479"/>
            <a:chOff x="0" y="-28575"/>
            <a:chExt cx="2212200" cy="343200"/>
          </a:xfrm>
        </p:grpSpPr>
        <p:sp>
          <p:nvSpPr>
            <p:cNvPr id="145" name="Google Shape;145;p2"/>
            <p:cNvSpPr/>
            <p:nvPr/>
          </p:nvSpPr>
          <p:spPr>
            <a:xfrm>
              <a:off x="0" y="0"/>
              <a:ext cx="2212197" cy="314573"/>
            </a:xfrm>
            <a:custGeom>
              <a:avLst/>
              <a:gdLst/>
              <a:ahLst/>
              <a:cxnLst/>
              <a:rect l="l" t="t" r="r" b="b"/>
              <a:pathLst>
                <a:path w="2212197" h="314573" extrusionOk="0">
                  <a:moveTo>
                    <a:pt x="108988" y="0"/>
                  </a:moveTo>
                  <a:lnTo>
                    <a:pt x="2103208" y="0"/>
                  </a:lnTo>
                  <a:cubicBezTo>
                    <a:pt x="2163401" y="0"/>
                    <a:pt x="2212197" y="48796"/>
                    <a:pt x="2212197" y="108988"/>
                  </a:cubicBezTo>
                  <a:lnTo>
                    <a:pt x="2212197" y="205584"/>
                  </a:lnTo>
                  <a:cubicBezTo>
                    <a:pt x="2212197" y="234490"/>
                    <a:pt x="2200714" y="262212"/>
                    <a:pt x="2180275" y="282651"/>
                  </a:cubicBezTo>
                  <a:cubicBezTo>
                    <a:pt x="2159835" y="303090"/>
                    <a:pt x="2132114" y="314573"/>
                    <a:pt x="2103208" y="314573"/>
                  </a:cubicBezTo>
                  <a:lnTo>
                    <a:pt x="108988" y="314573"/>
                  </a:lnTo>
                  <a:cubicBezTo>
                    <a:pt x="80083" y="314573"/>
                    <a:pt x="52361" y="303090"/>
                    <a:pt x="31922" y="282651"/>
                  </a:cubicBezTo>
                  <a:cubicBezTo>
                    <a:pt x="11483" y="262212"/>
                    <a:pt x="0" y="234490"/>
                    <a:pt x="0" y="205584"/>
                  </a:cubicBezTo>
                  <a:lnTo>
                    <a:pt x="0" y="108988"/>
                  </a:lnTo>
                  <a:cubicBezTo>
                    <a:pt x="0" y="80083"/>
                    <a:pt x="11483" y="52361"/>
                    <a:pt x="31922" y="31922"/>
                  </a:cubicBezTo>
                  <a:cubicBezTo>
                    <a:pt x="52361" y="11483"/>
                    <a:pt x="80083" y="0"/>
                    <a:pt x="108988" y="0"/>
                  </a:cubicBezTo>
                  <a:close/>
                </a:path>
              </a:pathLst>
            </a:custGeom>
            <a:solidFill>
              <a:srgbClr val="106861"/>
            </a:solidFill>
            <a:ln>
              <a:noFill/>
            </a:ln>
          </p:spPr>
          <p:txBody>
            <a:bodyPr spcFirstLastPara="1" wrap="square" lIns="60950" tIns="30467" rIns="60950" bIns="30467" anchor="t" anchorCtr="0">
              <a:noAutofit/>
            </a:bodyPr>
            <a:lstStyle/>
            <a:p>
              <a:endParaRPr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" name="Google Shape;146;p2"/>
            <p:cNvSpPr txBox="1"/>
            <p:nvPr/>
          </p:nvSpPr>
          <p:spPr>
            <a:xfrm>
              <a:off x="0" y="-28575"/>
              <a:ext cx="2212200" cy="34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lnSpc>
                  <a:spcPct val="138000"/>
                </a:lnSpc>
              </a:pPr>
              <a:r>
                <a:rPr lang="en-US" sz="12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INGENIERO</a:t>
              </a:r>
              <a:endParaRPr sz="1200"/>
            </a:p>
          </p:txBody>
        </p:sp>
      </p:grpSp>
      <p:grpSp>
        <p:nvGrpSpPr>
          <p:cNvPr id="147" name="Google Shape;147;p2"/>
          <p:cNvGrpSpPr/>
          <p:nvPr/>
        </p:nvGrpSpPr>
        <p:grpSpPr>
          <a:xfrm>
            <a:off x="7943411" y="4352001"/>
            <a:ext cx="1470523" cy="262479"/>
            <a:chOff x="0" y="-28575"/>
            <a:chExt cx="2212200" cy="343200"/>
          </a:xfrm>
        </p:grpSpPr>
        <p:sp>
          <p:nvSpPr>
            <p:cNvPr id="148" name="Google Shape;148;p2"/>
            <p:cNvSpPr/>
            <p:nvPr/>
          </p:nvSpPr>
          <p:spPr>
            <a:xfrm>
              <a:off x="0" y="0"/>
              <a:ext cx="2212197" cy="314573"/>
            </a:xfrm>
            <a:custGeom>
              <a:avLst/>
              <a:gdLst/>
              <a:ahLst/>
              <a:cxnLst/>
              <a:rect l="l" t="t" r="r" b="b"/>
              <a:pathLst>
                <a:path w="2212197" h="314573" extrusionOk="0">
                  <a:moveTo>
                    <a:pt x="108988" y="0"/>
                  </a:moveTo>
                  <a:lnTo>
                    <a:pt x="2103208" y="0"/>
                  </a:lnTo>
                  <a:cubicBezTo>
                    <a:pt x="2163401" y="0"/>
                    <a:pt x="2212197" y="48796"/>
                    <a:pt x="2212197" y="108988"/>
                  </a:cubicBezTo>
                  <a:lnTo>
                    <a:pt x="2212197" y="205584"/>
                  </a:lnTo>
                  <a:cubicBezTo>
                    <a:pt x="2212197" y="234490"/>
                    <a:pt x="2200714" y="262212"/>
                    <a:pt x="2180275" y="282651"/>
                  </a:cubicBezTo>
                  <a:cubicBezTo>
                    <a:pt x="2159835" y="303090"/>
                    <a:pt x="2132114" y="314573"/>
                    <a:pt x="2103208" y="314573"/>
                  </a:cubicBezTo>
                  <a:lnTo>
                    <a:pt x="108988" y="314573"/>
                  </a:lnTo>
                  <a:cubicBezTo>
                    <a:pt x="80083" y="314573"/>
                    <a:pt x="52361" y="303090"/>
                    <a:pt x="31922" y="282651"/>
                  </a:cubicBezTo>
                  <a:cubicBezTo>
                    <a:pt x="11483" y="262212"/>
                    <a:pt x="0" y="234490"/>
                    <a:pt x="0" y="205584"/>
                  </a:cubicBezTo>
                  <a:lnTo>
                    <a:pt x="0" y="108988"/>
                  </a:lnTo>
                  <a:cubicBezTo>
                    <a:pt x="0" y="80083"/>
                    <a:pt x="11483" y="52361"/>
                    <a:pt x="31922" y="31922"/>
                  </a:cubicBezTo>
                  <a:cubicBezTo>
                    <a:pt x="52361" y="11483"/>
                    <a:pt x="80083" y="0"/>
                    <a:pt x="108988" y="0"/>
                  </a:cubicBezTo>
                  <a:close/>
                </a:path>
              </a:pathLst>
            </a:custGeom>
            <a:solidFill>
              <a:srgbClr val="106861"/>
            </a:solidFill>
            <a:ln>
              <a:noFill/>
            </a:ln>
          </p:spPr>
          <p:txBody>
            <a:bodyPr spcFirstLastPara="1" wrap="square" lIns="60950" tIns="30467" rIns="60950" bIns="30467" anchor="t" anchorCtr="0">
              <a:noAutofit/>
            </a:bodyPr>
            <a:lstStyle/>
            <a:p>
              <a:endParaRPr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" name="Google Shape;149;p2"/>
            <p:cNvSpPr txBox="1"/>
            <p:nvPr/>
          </p:nvSpPr>
          <p:spPr>
            <a:xfrm>
              <a:off x="0" y="-28575"/>
              <a:ext cx="2212200" cy="34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lnSpc>
                  <a:spcPct val="138000"/>
                </a:lnSpc>
              </a:pPr>
              <a:r>
                <a:rPr lang="en-US" sz="12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INGENIERO</a:t>
              </a:r>
              <a:endParaRPr sz="1200"/>
            </a:p>
          </p:txBody>
        </p:sp>
      </p:grpSp>
      <p:grpSp>
        <p:nvGrpSpPr>
          <p:cNvPr id="150" name="Google Shape;150;p2"/>
          <p:cNvGrpSpPr/>
          <p:nvPr/>
        </p:nvGrpSpPr>
        <p:grpSpPr>
          <a:xfrm>
            <a:off x="10282956" y="4334797"/>
            <a:ext cx="1470523" cy="262479"/>
            <a:chOff x="0" y="-28575"/>
            <a:chExt cx="2212200" cy="343200"/>
          </a:xfrm>
        </p:grpSpPr>
        <p:sp>
          <p:nvSpPr>
            <p:cNvPr id="151" name="Google Shape;151;p2"/>
            <p:cNvSpPr/>
            <p:nvPr/>
          </p:nvSpPr>
          <p:spPr>
            <a:xfrm>
              <a:off x="0" y="0"/>
              <a:ext cx="2212197" cy="314573"/>
            </a:xfrm>
            <a:custGeom>
              <a:avLst/>
              <a:gdLst/>
              <a:ahLst/>
              <a:cxnLst/>
              <a:rect l="l" t="t" r="r" b="b"/>
              <a:pathLst>
                <a:path w="2212197" h="314573" extrusionOk="0">
                  <a:moveTo>
                    <a:pt x="108988" y="0"/>
                  </a:moveTo>
                  <a:lnTo>
                    <a:pt x="2103208" y="0"/>
                  </a:lnTo>
                  <a:cubicBezTo>
                    <a:pt x="2163401" y="0"/>
                    <a:pt x="2212197" y="48796"/>
                    <a:pt x="2212197" y="108988"/>
                  </a:cubicBezTo>
                  <a:lnTo>
                    <a:pt x="2212197" y="205584"/>
                  </a:lnTo>
                  <a:cubicBezTo>
                    <a:pt x="2212197" y="234490"/>
                    <a:pt x="2200714" y="262212"/>
                    <a:pt x="2180275" y="282651"/>
                  </a:cubicBezTo>
                  <a:cubicBezTo>
                    <a:pt x="2159835" y="303090"/>
                    <a:pt x="2132114" y="314573"/>
                    <a:pt x="2103208" y="314573"/>
                  </a:cubicBezTo>
                  <a:lnTo>
                    <a:pt x="108988" y="314573"/>
                  </a:lnTo>
                  <a:cubicBezTo>
                    <a:pt x="80083" y="314573"/>
                    <a:pt x="52361" y="303090"/>
                    <a:pt x="31922" y="282651"/>
                  </a:cubicBezTo>
                  <a:cubicBezTo>
                    <a:pt x="11483" y="262212"/>
                    <a:pt x="0" y="234490"/>
                    <a:pt x="0" y="205584"/>
                  </a:cubicBezTo>
                  <a:lnTo>
                    <a:pt x="0" y="108988"/>
                  </a:lnTo>
                  <a:cubicBezTo>
                    <a:pt x="0" y="80083"/>
                    <a:pt x="11483" y="52361"/>
                    <a:pt x="31922" y="31922"/>
                  </a:cubicBezTo>
                  <a:cubicBezTo>
                    <a:pt x="52361" y="11483"/>
                    <a:pt x="80083" y="0"/>
                    <a:pt x="108988" y="0"/>
                  </a:cubicBezTo>
                  <a:close/>
                </a:path>
              </a:pathLst>
            </a:custGeom>
            <a:solidFill>
              <a:srgbClr val="106861"/>
            </a:solidFill>
            <a:ln>
              <a:noFill/>
            </a:ln>
          </p:spPr>
          <p:txBody>
            <a:bodyPr spcFirstLastPara="1" wrap="square" lIns="60950" tIns="30467" rIns="60950" bIns="30467" anchor="t" anchorCtr="0">
              <a:noAutofit/>
            </a:bodyPr>
            <a:lstStyle/>
            <a:p>
              <a:endParaRPr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" name="Google Shape;152;p2"/>
            <p:cNvSpPr txBox="1"/>
            <p:nvPr/>
          </p:nvSpPr>
          <p:spPr>
            <a:xfrm>
              <a:off x="0" y="-28575"/>
              <a:ext cx="2212200" cy="34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lnSpc>
                  <a:spcPct val="138000"/>
                </a:lnSpc>
              </a:pPr>
              <a:r>
                <a:rPr lang="en-US" sz="12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INGENIERO</a:t>
              </a:r>
              <a:endParaRPr sz="1200"/>
            </a:p>
          </p:txBody>
        </p:sp>
      </p:grpSp>
      <p:sp>
        <p:nvSpPr>
          <p:cNvPr id="153" name="Google Shape;153;p2"/>
          <p:cNvSpPr txBox="1"/>
          <p:nvPr/>
        </p:nvSpPr>
        <p:spPr>
          <a:xfrm>
            <a:off x="685800" y="991778"/>
            <a:ext cx="7074600" cy="878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37995"/>
              </a:lnSpc>
            </a:pPr>
            <a:r>
              <a:rPr lang="en-US" sz="4138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INTEGRANTES</a:t>
            </a:r>
            <a:endParaRPr sz="12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517A0146-02A5-AA4B-2D04-22290CD5FA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360" y="254318"/>
            <a:ext cx="5479327" cy="2576431"/>
          </a:xfrm>
          <a:prstGeom prst="rect">
            <a:avLst/>
          </a:prstGeom>
        </p:spPr>
      </p:pic>
      <p:sp>
        <p:nvSpPr>
          <p:cNvPr id="4" name="Google Shape;153;p2">
            <a:extLst>
              <a:ext uri="{FF2B5EF4-FFF2-40B4-BE49-F238E27FC236}">
                <a16:creationId xmlns:a16="http://schemas.microsoft.com/office/drawing/2014/main" id="{CA7790EC-D119-3BBC-A9FE-2126A12B00E3}"/>
              </a:ext>
            </a:extLst>
          </p:cNvPr>
          <p:cNvSpPr txBox="1"/>
          <p:nvPr/>
        </p:nvSpPr>
        <p:spPr>
          <a:xfrm>
            <a:off x="499188" y="2830749"/>
            <a:ext cx="7074600" cy="7645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37995"/>
              </a:lnSpc>
            </a:pPr>
            <a:r>
              <a:rPr lang="en-US" sz="2400" b="1" dirty="0">
                <a:latin typeface="Arial"/>
                <a:ea typeface="Arial"/>
                <a:cs typeface="Arial"/>
                <a:sym typeface="Arial"/>
              </a:rPr>
              <a:t>SOLUCIÓN</a:t>
            </a:r>
          </a:p>
          <a:p>
            <a:pPr>
              <a:lnSpc>
                <a:spcPct val="137995"/>
              </a:lnSpc>
            </a:pPr>
            <a:endParaRPr sz="1200" dirty="0"/>
          </a:p>
        </p:txBody>
      </p:sp>
      <p:sp>
        <p:nvSpPr>
          <p:cNvPr id="5" name="Google Shape;153;p2">
            <a:extLst>
              <a:ext uri="{FF2B5EF4-FFF2-40B4-BE49-F238E27FC236}">
                <a16:creationId xmlns:a16="http://schemas.microsoft.com/office/drawing/2014/main" id="{8C100DAB-39C7-7E1D-CE16-C65ADDDB0B47}"/>
              </a:ext>
            </a:extLst>
          </p:cNvPr>
          <p:cNvSpPr txBox="1"/>
          <p:nvPr/>
        </p:nvSpPr>
        <p:spPr>
          <a:xfrm>
            <a:off x="825760" y="3721336"/>
            <a:ext cx="7074600" cy="1444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42900" indent="-342900">
              <a:lnSpc>
                <a:spcPct val="137995"/>
              </a:lnSpc>
              <a:buFont typeface="Arial" panose="020B0604020202020204" pitchFamily="34" charset="0"/>
              <a:buChar char="•"/>
            </a:pPr>
            <a:r>
              <a:rPr lang="en-US" sz="1400" b="1" dirty="0">
                <a:latin typeface="Arial"/>
                <a:ea typeface="Arial"/>
                <a:cs typeface="Arial"/>
                <a:sym typeface="Arial"/>
              </a:rPr>
              <a:t>03 INPUT</a:t>
            </a:r>
          </a:p>
          <a:p>
            <a:pPr marL="342900" indent="-342900">
              <a:lnSpc>
                <a:spcPct val="137995"/>
              </a:lnSpc>
              <a:buFont typeface="Arial" panose="020B0604020202020204" pitchFamily="34" charset="0"/>
              <a:buChar char="•"/>
            </a:pPr>
            <a:r>
              <a:rPr lang="en-US" sz="1400" b="1" dirty="0">
                <a:latin typeface="Arial"/>
                <a:ea typeface="Arial"/>
                <a:cs typeface="Arial"/>
                <a:sym typeface="Arial"/>
              </a:rPr>
              <a:t>02 CAPAS OCULTAS</a:t>
            </a:r>
          </a:p>
          <a:p>
            <a:pPr marL="342900" indent="-342900">
              <a:lnSpc>
                <a:spcPct val="137995"/>
              </a:lnSpc>
              <a:buFont typeface="Arial" panose="020B0604020202020204" pitchFamily="34" charset="0"/>
              <a:buChar char="•"/>
            </a:pPr>
            <a:r>
              <a:rPr lang="en-US" sz="1400" b="1" dirty="0">
                <a:latin typeface="Arial"/>
                <a:ea typeface="Arial"/>
                <a:cs typeface="Arial"/>
                <a:sym typeface="Arial"/>
              </a:rPr>
              <a:t>01 OUTPUT</a:t>
            </a:r>
          </a:p>
          <a:p>
            <a:pPr marL="342900" indent="-342900">
              <a:lnSpc>
                <a:spcPct val="137995"/>
              </a:lnSpc>
              <a:buFont typeface="Arial" panose="020B0604020202020204" pitchFamily="34" charset="0"/>
              <a:buChar char="•"/>
            </a:pPr>
            <a:r>
              <a:rPr lang="en-US" sz="1400" b="1" dirty="0" err="1">
                <a:latin typeface="Arial"/>
                <a:ea typeface="Arial"/>
                <a:cs typeface="Arial"/>
                <a:sym typeface="Arial"/>
              </a:rPr>
              <a:t>Iteraciones</a:t>
            </a:r>
            <a:r>
              <a:rPr lang="en-US" sz="1400" b="1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b="1" dirty="0" err="1">
                <a:latin typeface="Arial"/>
                <a:ea typeface="Arial"/>
                <a:cs typeface="Arial"/>
                <a:sym typeface="Arial"/>
              </a:rPr>
              <a:t>realiizadas</a:t>
            </a:r>
            <a:r>
              <a:rPr lang="en-US" sz="1400" b="1" dirty="0">
                <a:latin typeface="Arial"/>
                <a:ea typeface="Arial"/>
                <a:cs typeface="Arial"/>
                <a:sym typeface="Arial"/>
              </a:rPr>
              <a:t>:</a:t>
            </a:r>
          </a:p>
          <a:p>
            <a:pPr>
              <a:lnSpc>
                <a:spcPct val="137995"/>
              </a:lnSpc>
            </a:pPr>
            <a:endParaRPr sz="1200" dirty="0"/>
          </a:p>
        </p:txBody>
      </p:sp>
      <p:pic>
        <p:nvPicPr>
          <p:cNvPr id="1026" name="Picture 2" descr="Red Neuronal en Python con Numpy – Parte 1 | Art From Code">
            <a:extLst>
              <a:ext uri="{FF2B5EF4-FFF2-40B4-BE49-F238E27FC236}">
                <a16:creationId xmlns:a16="http://schemas.microsoft.com/office/drawing/2014/main" id="{5F3D1023-DFF7-776A-7A02-B2E5B15360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186" y="3297677"/>
            <a:ext cx="2965115" cy="1848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11CFDCF8-A9E6-1A34-7FD7-78ECC7082D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7497" y="4572649"/>
            <a:ext cx="5451900" cy="903273"/>
          </a:xfrm>
          <a:prstGeom prst="rect">
            <a:avLst/>
          </a:prstGeom>
        </p:spPr>
      </p:pic>
      <p:pic>
        <p:nvPicPr>
          <p:cNvPr id="1028" name="Picture 4" descr="Architecture of three layer feed-forward ANN with back propagation... |  Download Scientific Diagram">
            <a:extLst>
              <a:ext uri="{FF2B5EF4-FFF2-40B4-BE49-F238E27FC236}">
                <a16:creationId xmlns:a16="http://schemas.microsoft.com/office/drawing/2014/main" id="{7149ACC5-EC39-ADFE-8932-506DC55BA3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4710" y="273396"/>
            <a:ext cx="3053269" cy="2650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Conector: angular 9">
            <a:extLst>
              <a:ext uri="{FF2B5EF4-FFF2-40B4-BE49-F238E27FC236}">
                <a16:creationId xmlns:a16="http://schemas.microsoft.com/office/drawing/2014/main" id="{30AB4104-93A2-05F8-2B9B-989549C5F05E}"/>
              </a:ext>
            </a:extLst>
          </p:cNvPr>
          <p:cNvCxnSpPr/>
          <p:nvPr/>
        </p:nvCxnSpPr>
        <p:spPr>
          <a:xfrm flipV="1">
            <a:off x="6200301" y="2743200"/>
            <a:ext cx="1542916" cy="85205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007A0B3F-F2D4-8741-1B31-21A1A030BCDC}"/>
              </a:ext>
            </a:extLst>
          </p:cNvPr>
          <p:cNvCxnSpPr/>
          <p:nvPr/>
        </p:nvCxnSpPr>
        <p:spPr>
          <a:xfrm>
            <a:off x="9517224" y="3213001"/>
            <a:ext cx="0" cy="10088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36198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8BA90A1-6BEC-48B7-BBE0-8863262254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7950F2D-29CC-4F1C-8AFA-D6AE15BFA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53154FCF-F768-A4C8-7CBF-B2A22C4A6D2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66105"/>
          <a:stretch/>
        </p:blipFill>
        <p:spPr>
          <a:xfrm>
            <a:off x="4743428" y="643467"/>
            <a:ext cx="1422607" cy="5571066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97647388-EABC-E073-31E0-07F46D4F17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920" y="814387"/>
            <a:ext cx="4057650" cy="809625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ED14D506-3F03-12F4-3F59-2B4D3F31CD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9073" y="1850019"/>
            <a:ext cx="2977343" cy="4364514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F8F1D67C-F022-94CA-110B-DE659F08E8E7}"/>
              </a:ext>
            </a:extLst>
          </p:cNvPr>
          <p:cNvSpPr txBox="1"/>
          <p:nvPr/>
        </p:nvSpPr>
        <p:spPr>
          <a:xfrm>
            <a:off x="1041400" y="51671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419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micrograd</a:t>
            </a:r>
            <a:endParaRPr lang="es-419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74E10572-F4C7-6414-A458-649C5E4AA6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1149" y="961297"/>
            <a:ext cx="5038725" cy="809625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5F29583E-D93A-8CE1-82EB-49A3B16531C9}"/>
              </a:ext>
            </a:extLst>
          </p:cNvPr>
          <p:cNvSpPr txBox="1"/>
          <p:nvPr/>
        </p:nvSpPr>
        <p:spPr>
          <a:xfrm>
            <a:off x="7137400" y="57606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419" b="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Pytorch</a:t>
            </a:r>
            <a:endParaRPr lang="es-419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64389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D1DC3D-E3D8-B0CE-B988-4F3CC00B6E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9D42798A-1E20-557D-80AD-D8B44FB6E20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66105"/>
          <a:stretch/>
        </p:blipFill>
        <p:spPr>
          <a:xfrm>
            <a:off x="4743428" y="643467"/>
            <a:ext cx="1422607" cy="5571066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36455E42-D415-F87F-F377-5BCA12C01E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920" y="814387"/>
            <a:ext cx="4057650" cy="809625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928152AE-7396-8F99-FB45-0719FC33C9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9073" y="1850019"/>
            <a:ext cx="2977343" cy="4364514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87517E56-9C5C-C2E0-E099-4DE84C30D427}"/>
              </a:ext>
            </a:extLst>
          </p:cNvPr>
          <p:cNvSpPr txBox="1"/>
          <p:nvPr/>
        </p:nvSpPr>
        <p:spPr>
          <a:xfrm>
            <a:off x="1041400" y="51671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419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micrograd</a:t>
            </a:r>
            <a:endParaRPr lang="es-419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FF106A3A-575E-CAFE-E083-A921A70BF7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1149" y="961297"/>
            <a:ext cx="5038725" cy="809625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0412AF4C-0FEC-F6C8-3ABC-A070AF348711}"/>
              </a:ext>
            </a:extLst>
          </p:cNvPr>
          <p:cNvSpPr txBox="1"/>
          <p:nvPr/>
        </p:nvSpPr>
        <p:spPr>
          <a:xfrm>
            <a:off x="7137400" y="57606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419" b="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Pytorch</a:t>
            </a:r>
            <a:endParaRPr lang="es-419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31737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8E961F3-57F1-88AC-E9B1-E3675A7503DB}"/>
              </a:ext>
            </a:extLst>
          </p:cNvPr>
          <p:cNvSpPr txBox="1"/>
          <p:nvPr/>
        </p:nvSpPr>
        <p:spPr>
          <a:xfrm>
            <a:off x="854399" y="818877"/>
            <a:ext cx="53239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Pregunta</a:t>
            </a:r>
            <a:r>
              <a:rPr lang="en-US" sz="2400" dirty="0"/>
              <a:t> 3: </a:t>
            </a:r>
            <a:r>
              <a:rPr lang="en-US" sz="2400" dirty="0" err="1"/>
              <a:t>Introducci</a:t>
            </a:r>
            <a:r>
              <a:rPr lang="es-419" sz="2400" dirty="0" err="1"/>
              <a:t>ón</a:t>
            </a:r>
            <a:endParaRPr lang="en-US" sz="2400" dirty="0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851F8308-EDDD-4AC8-F7C2-57F1097B4E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8626" y="1906403"/>
            <a:ext cx="9267925" cy="35086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ar(--font-claude-message)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var(--font-claude-message)"/>
              </a:rPr>
              <a:t>Objetivo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ar(--font-claude-message)"/>
              </a:rPr>
              <a:t>: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var(--font-claude-message)"/>
              </a:rPr>
              <a:t>Evaluar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ar(--font-claude-message)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var(--font-claude-message)"/>
              </a:rPr>
              <a:t>tres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ar(--font-claude-message)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var(--font-claude-message)"/>
              </a:rPr>
              <a:t>modelos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ar(--font-claude-message)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var(--font-claude-message)"/>
              </a:rPr>
              <a:t>GoogleNet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ar(--font-claude-message)"/>
              </a:rPr>
              <a:t>, RestNet18 y VGG16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var(--font-claude-message)"/>
              </a:rPr>
              <a:t>Propósito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ar(--font-claude-message)"/>
              </a:rPr>
              <a:t>: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var(--font-claude-message)"/>
              </a:rPr>
              <a:t>Determinar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ar(--font-claude-message)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var(--font-claude-message)"/>
              </a:rPr>
              <a:t>el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ar(--font-claude-message)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var(--font-claude-message)"/>
              </a:rPr>
              <a:t>modelo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ar(--font-claude-message)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var(--font-claude-message)"/>
              </a:rPr>
              <a:t>más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ar(--font-claude-message)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var(--font-claude-message)"/>
              </a:rPr>
              <a:t>efectivo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ar(--font-claude-message)"/>
              </a:rPr>
              <a:t> para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var(--font-claude-message)"/>
              </a:rPr>
              <a:t>clasificación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ar(--font-claude-message)"/>
              </a:rPr>
              <a:t> y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var(--font-claude-message)"/>
              </a:rPr>
              <a:t>diagnóstico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ar(--font-claude-message)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var(--font-claude-message)"/>
              </a:rPr>
              <a:t>automatizado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ar(--font-claude-message)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3"/>
              <a:tabLst/>
            </a:pP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var(--font-claude-message)"/>
              </a:rPr>
              <a:t>Métricas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ar(--font-claude-message)"/>
              </a:rPr>
              <a:t>: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var(--font-claude-message)"/>
              </a:rPr>
              <a:t>Evalúan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ar(--font-claude-message)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var(--font-claude-message)"/>
              </a:rPr>
              <a:t>diferentes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ar(--font-claude-message)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var(--font-claude-message)"/>
              </a:rPr>
              <a:t>aspectos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ar(--font-claude-message)"/>
              </a:rPr>
              <a:t> del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var(--font-claude-message)"/>
              </a:rPr>
              <a:t>rendimiento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ar(--font-claude-message)"/>
              </a:rPr>
              <a:t> de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var(--font-claude-message)"/>
              </a:rPr>
              <a:t>los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ar(--font-claude-message)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var(--font-claude-message)"/>
              </a:rPr>
              <a:t>modelos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ar(--font-claude-message)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4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ar(--font-claude-message)"/>
              </a:rPr>
              <a:t>Dataset: 15,000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var(--font-claude-message)"/>
              </a:rPr>
              <a:t>imágenes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ar(--font-claude-message)"/>
              </a:rPr>
              <a:t> de 768x768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var(--font-claude-message)"/>
              </a:rPr>
              <a:t>píxeles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ar(--font-claude-message)"/>
              </a:rPr>
              <a:t>,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var(--font-claude-message)"/>
              </a:rPr>
              <a:t>divididas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ar(--font-claude-message)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var(--font-claude-message)"/>
              </a:rPr>
              <a:t>en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ar(--font-claude-message)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var(--font-claude-message)"/>
              </a:rPr>
              <a:t>tres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ar(--font-claude-message)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var(--font-claude-message)"/>
              </a:rPr>
              <a:t>categorías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ar(--font-claude-message)"/>
              </a:rPr>
              <a:t> de 5,000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var(--font-claude-message)"/>
              </a:rPr>
              <a:t>cada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ar(--font-claude-message)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var(--font-claude-message)"/>
              </a:rPr>
              <a:t>una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ar(--font-claude-message)"/>
              </a:rPr>
              <a:t>: adenocarcinomas, carcinomas de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var(--font-claude-message)"/>
              </a:rPr>
              <a:t>células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ar(--font-claude-message)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var(--font-claude-message)"/>
              </a:rPr>
              <a:t>escamosas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ar(--font-claude-message)"/>
              </a:rPr>
              <a:t> y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var(--font-claude-message)"/>
              </a:rPr>
              <a:t>tejidos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ar(--font-claude-message)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var(--font-claude-message)"/>
              </a:rPr>
              <a:t>benignos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ar(--font-claude-message)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10559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Understanding and visualizing ResNets | by Pablo Ruiz | Towards Data Science">
            <a:extLst>
              <a:ext uri="{FF2B5EF4-FFF2-40B4-BE49-F238E27FC236}">
                <a16:creationId xmlns:a16="http://schemas.microsoft.com/office/drawing/2014/main" id="{AB803156-EA77-0324-97EA-5AAB8B98F1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7893" y="2623912"/>
            <a:ext cx="4843087" cy="1997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44EA05C-E6DF-91BA-3411-0F18189DCF5B}"/>
              </a:ext>
            </a:extLst>
          </p:cNvPr>
          <p:cNvSpPr txBox="1"/>
          <p:nvPr/>
        </p:nvSpPr>
        <p:spPr>
          <a:xfrm>
            <a:off x="2409643" y="3274424"/>
            <a:ext cx="20944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2400" dirty="0"/>
              <a:t>RestNet18</a:t>
            </a:r>
            <a:endParaRPr lang="en-US" sz="2400" dirty="0"/>
          </a:p>
        </p:txBody>
      </p:sp>
      <p:pic>
        <p:nvPicPr>
          <p:cNvPr id="2054" name="Picture 6" descr="Architecture of the modified VGG16 model. | Download Scientific Diagram">
            <a:extLst>
              <a:ext uri="{FF2B5EF4-FFF2-40B4-BE49-F238E27FC236}">
                <a16:creationId xmlns:a16="http://schemas.microsoft.com/office/drawing/2014/main" id="{79F1E0D2-66B7-26EE-4917-DF1D8CDE1D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5804" y="4206262"/>
            <a:ext cx="4457700" cy="2055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8FDD08D-CAC6-F93A-E34E-109E1AA37538}"/>
              </a:ext>
            </a:extLst>
          </p:cNvPr>
          <p:cNvSpPr txBox="1"/>
          <p:nvPr/>
        </p:nvSpPr>
        <p:spPr>
          <a:xfrm>
            <a:off x="7824652" y="5116286"/>
            <a:ext cx="13460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419" sz="2800" dirty="0"/>
              <a:t>VGG16</a:t>
            </a:r>
            <a:endParaRPr lang="en-US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F900AA-2BB4-83DD-82D2-62AC5D6604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1881" y="367257"/>
            <a:ext cx="4155110" cy="225665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9693C1B-A243-01BF-D025-BEFDDA3A41B9}"/>
              </a:ext>
            </a:extLst>
          </p:cNvPr>
          <p:cNvSpPr txBox="1"/>
          <p:nvPr/>
        </p:nvSpPr>
        <p:spPr>
          <a:xfrm>
            <a:off x="2344329" y="1362892"/>
            <a:ext cx="20944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2400" dirty="0" err="1"/>
              <a:t>GoogleNet</a:t>
            </a:r>
            <a:endParaRPr lang="en-US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BE2084-A187-1644-F60F-C4852F4E8A34}"/>
              </a:ext>
            </a:extLst>
          </p:cNvPr>
          <p:cNvSpPr txBox="1"/>
          <p:nvPr/>
        </p:nvSpPr>
        <p:spPr>
          <a:xfrm>
            <a:off x="854399" y="818877"/>
            <a:ext cx="53239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Pregunta</a:t>
            </a:r>
            <a:r>
              <a:rPr lang="en-US" sz="2400" dirty="0"/>
              <a:t> 3: </a:t>
            </a:r>
            <a:r>
              <a:rPr lang="es-419" sz="2400" dirty="0"/>
              <a:t>Modelos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3274284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FFFE02B-758B-94C9-DFF9-1469BFD8802B}"/>
              </a:ext>
            </a:extLst>
          </p:cNvPr>
          <p:cNvSpPr txBox="1"/>
          <p:nvPr/>
        </p:nvSpPr>
        <p:spPr>
          <a:xfrm>
            <a:off x="854399" y="818877"/>
            <a:ext cx="53239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Pregunta</a:t>
            </a:r>
            <a:r>
              <a:rPr lang="en-US" sz="2400" dirty="0"/>
              <a:t> 3: </a:t>
            </a:r>
            <a:r>
              <a:rPr lang="es-419" sz="2400" dirty="0" err="1"/>
              <a:t>GoogleNet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29366E-96EA-4886-D8A3-25473B1C04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685" y="1337790"/>
            <a:ext cx="3965795" cy="317922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C85D6ED-E5A0-F04B-D185-57B8E3A1A5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8054" y="1401091"/>
            <a:ext cx="1669023" cy="29987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1EF5474-8149-24B9-7979-2E3F15A595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2651" y="1280542"/>
            <a:ext cx="5505845" cy="312532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C93F3A9-6FC1-DEF6-07B2-5CCA9ED778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2651" y="4588419"/>
            <a:ext cx="3466858" cy="1117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3320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292E7E0-6532-BCFA-79A8-3F1F2DB8E21B}"/>
              </a:ext>
            </a:extLst>
          </p:cNvPr>
          <p:cNvSpPr txBox="1"/>
          <p:nvPr/>
        </p:nvSpPr>
        <p:spPr>
          <a:xfrm>
            <a:off x="854399" y="818877"/>
            <a:ext cx="53239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Pregunta</a:t>
            </a:r>
            <a:r>
              <a:rPr lang="en-US" sz="2400" dirty="0"/>
              <a:t> 3: </a:t>
            </a:r>
            <a:r>
              <a:rPr lang="es-419" sz="2400" dirty="0" err="1"/>
              <a:t>ResNet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CB789A-681F-D314-6141-5B85992116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096" y="1336766"/>
            <a:ext cx="4584627" cy="26905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80217F4-BBFD-0634-2D21-D29B8775CD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3863" y="1336766"/>
            <a:ext cx="4598090" cy="19376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95744B9-8632-C94F-1BBB-D0282BC41A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3863" y="3242416"/>
            <a:ext cx="4094366" cy="26228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301765E-0BA6-9CEF-8ABE-4D3B70FC66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92240" y="5865224"/>
            <a:ext cx="3711774" cy="508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96624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268</TotalTime>
  <Words>193</Words>
  <Application>Microsoft Office PowerPoint</Application>
  <PresentationFormat>Widescreen</PresentationFormat>
  <Paragraphs>50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Arial</vt:lpstr>
      <vt:lpstr>Calibri</vt:lpstr>
      <vt:lpstr>Courier New</vt:lpstr>
      <vt:lpstr>Tw Cen MT</vt:lpstr>
      <vt:lpstr>Tw Cen MT Condensed</vt:lpstr>
      <vt:lpstr>var(--font-claude-message)</vt:lpstr>
      <vt:lpstr>Wingdings 3</vt:lpstr>
      <vt:lpstr>Integral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Cajachahua, Luis</dc:creator>
  <cp:lastModifiedBy>Johan Manuel Callomamani Buendia</cp:lastModifiedBy>
  <cp:revision>21</cp:revision>
  <dcterms:created xsi:type="dcterms:W3CDTF">2021-10-01T00:51:09Z</dcterms:created>
  <dcterms:modified xsi:type="dcterms:W3CDTF">2024-10-18T02:33:27Z</dcterms:modified>
</cp:coreProperties>
</file>